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7"/>
  </p:notesMasterIdLst>
  <p:sldIdLst>
    <p:sldId id="268" r:id="rId6"/>
    <p:sldId id="257" r:id="rId7"/>
    <p:sldId id="340" r:id="rId8"/>
    <p:sldId id="341" r:id="rId9"/>
    <p:sldId id="342" r:id="rId10"/>
    <p:sldId id="349" r:id="rId11"/>
    <p:sldId id="343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46" r:id="rId20"/>
    <p:sldId id="347" r:id="rId21"/>
    <p:sldId id="348" r:id="rId22"/>
    <p:sldId id="357" r:id="rId23"/>
    <p:sldId id="358" r:id="rId24"/>
    <p:sldId id="359" r:id="rId25"/>
    <p:sldId id="360" r:id="rId26"/>
    <p:sldId id="361" r:id="rId27"/>
    <p:sldId id="362" r:id="rId28"/>
    <p:sldId id="364" r:id="rId29"/>
    <p:sldId id="365" r:id="rId30"/>
    <p:sldId id="366" r:id="rId31"/>
    <p:sldId id="344" r:id="rId32"/>
    <p:sldId id="345" r:id="rId33"/>
    <p:sldId id="367" r:id="rId34"/>
    <p:sldId id="368" r:id="rId35"/>
    <p:sldId id="290" r:id="rId3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14F"/>
    <a:srgbClr val="E0F1F8"/>
    <a:srgbClr val="2D2D2D"/>
    <a:srgbClr val="767171"/>
    <a:srgbClr val="B6DFEF"/>
    <a:srgbClr val="E5E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486E3A-C60E-4903-9A1D-F9CA39564159}" v="47" dt="2022-06-20T16:45:15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microsoft.com/office/2015/10/relationships/revisionInfo" Target="revisionInfo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Margaix Arnal" userId="a9138c50-3b06-458b-93b3-cc05751e51b8" providerId="ADAL" clId="{85109F8D-7325-4404-963B-02F49A0F873F}"/>
    <pc:docChg chg="addSld modSld">
      <pc:chgData name="Diego Margaix Arnal" userId="a9138c50-3b06-458b-93b3-cc05751e51b8" providerId="ADAL" clId="{85109F8D-7325-4404-963B-02F49A0F873F}" dt="2022-06-21T10:35:16.112" v="591" actId="207"/>
      <pc:docMkLst>
        <pc:docMk/>
      </pc:docMkLst>
      <pc:sldChg chg="modSp">
        <pc:chgData name="Diego Margaix Arnal" userId="a9138c50-3b06-458b-93b3-cc05751e51b8" providerId="ADAL" clId="{85109F8D-7325-4404-963B-02F49A0F873F}" dt="2022-06-21T10:27:58.190" v="511" actId="20577"/>
        <pc:sldMkLst>
          <pc:docMk/>
          <pc:sldMk cId="2196078830" sldId="345"/>
        </pc:sldMkLst>
        <pc:graphicFrameChg chg="modGraphic">
          <ac:chgData name="Diego Margaix Arnal" userId="a9138c50-3b06-458b-93b3-cc05751e51b8" providerId="ADAL" clId="{85109F8D-7325-4404-963B-02F49A0F873F}" dt="2022-06-21T10:27:58.190" v="511" actId="20577"/>
          <ac:graphicFrameMkLst>
            <pc:docMk/>
            <pc:sldMk cId="2196078830" sldId="345"/>
            <ac:graphicFrameMk id="7" creationId="{BB2570E3-3B80-4960-9BB9-0F5003C2ED89}"/>
          </ac:graphicFrameMkLst>
        </pc:graphicFrameChg>
      </pc:sldChg>
      <pc:sldChg chg="modSp">
        <pc:chgData name="Diego Margaix Arnal" userId="a9138c50-3b06-458b-93b3-cc05751e51b8" providerId="ADAL" clId="{85109F8D-7325-4404-963B-02F49A0F873F}" dt="2022-06-21T10:35:16.112" v="591" actId="207"/>
        <pc:sldMkLst>
          <pc:docMk/>
          <pc:sldMk cId="1431075122" sldId="348"/>
        </pc:sldMkLst>
        <pc:spChg chg="mod">
          <ac:chgData name="Diego Margaix Arnal" userId="a9138c50-3b06-458b-93b3-cc05751e51b8" providerId="ADAL" clId="{85109F8D-7325-4404-963B-02F49A0F873F}" dt="2022-06-21T10:35:16.112" v="591" actId="207"/>
          <ac:spMkLst>
            <pc:docMk/>
            <pc:sldMk cId="1431075122" sldId="348"/>
            <ac:spMk id="2" creationId="{11CCAB7D-36FB-89B8-DC21-C9B020AFB52D}"/>
          </ac:spMkLst>
        </pc:spChg>
      </pc:sldChg>
      <pc:sldChg chg="modSp">
        <pc:chgData name="Diego Margaix Arnal" userId="a9138c50-3b06-458b-93b3-cc05751e51b8" providerId="ADAL" clId="{85109F8D-7325-4404-963B-02F49A0F873F}" dt="2022-06-21T10:28:31.068" v="512" actId="20577"/>
        <pc:sldMkLst>
          <pc:docMk/>
          <pc:sldMk cId="2152039336" sldId="355"/>
        </pc:sldMkLst>
        <pc:spChg chg="mod">
          <ac:chgData name="Diego Margaix Arnal" userId="a9138c50-3b06-458b-93b3-cc05751e51b8" providerId="ADAL" clId="{85109F8D-7325-4404-963B-02F49A0F873F}" dt="2022-06-21T10:28:31.068" v="512" actId="20577"/>
          <ac:spMkLst>
            <pc:docMk/>
            <pc:sldMk cId="2152039336" sldId="355"/>
            <ac:spMk id="4" creationId="{23D194D6-35AB-407C-B7CC-218A6E5A2855}"/>
          </ac:spMkLst>
        </pc:spChg>
      </pc:sldChg>
      <pc:sldChg chg="modSp">
        <pc:chgData name="Diego Margaix Arnal" userId="a9138c50-3b06-458b-93b3-cc05751e51b8" providerId="ADAL" clId="{85109F8D-7325-4404-963B-02F49A0F873F}" dt="2022-06-21T10:34:55.545" v="586" actId="20577"/>
        <pc:sldMkLst>
          <pc:docMk/>
          <pc:sldMk cId="3725588323" sldId="367"/>
        </pc:sldMkLst>
        <pc:spChg chg="mod">
          <ac:chgData name="Diego Margaix Arnal" userId="a9138c50-3b06-458b-93b3-cc05751e51b8" providerId="ADAL" clId="{85109F8D-7325-4404-963B-02F49A0F873F}" dt="2022-06-21T10:34:55.545" v="586" actId="20577"/>
          <ac:spMkLst>
            <pc:docMk/>
            <pc:sldMk cId="3725588323" sldId="367"/>
            <ac:spMk id="4" creationId="{509D06C4-C329-4FFD-866F-BDCE69363263}"/>
          </ac:spMkLst>
        </pc:spChg>
      </pc:sldChg>
      <pc:sldChg chg="modSp add">
        <pc:chgData name="Diego Margaix Arnal" userId="a9138c50-3b06-458b-93b3-cc05751e51b8" providerId="ADAL" clId="{85109F8D-7325-4404-963B-02F49A0F873F}" dt="2022-06-21T10:27:11.658" v="446" actId="20577"/>
        <pc:sldMkLst>
          <pc:docMk/>
          <pc:sldMk cId="128420561" sldId="368"/>
        </pc:sldMkLst>
        <pc:spChg chg="mod">
          <ac:chgData name="Diego Margaix Arnal" userId="a9138c50-3b06-458b-93b3-cc05751e51b8" providerId="ADAL" clId="{85109F8D-7325-4404-963B-02F49A0F873F}" dt="2022-06-21T10:27:11.658" v="446" actId="20577"/>
          <ac:spMkLst>
            <pc:docMk/>
            <pc:sldMk cId="128420561" sldId="368"/>
            <ac:spMk id="2" creationId="{F6A19858-C11A-4725-9B7A-6217965DAA19}"/>
          </ac:spMkLst>
        </pc:spChg>
        <pc:spChg chg="mod">
          <ac:chgData name="Diego Margaix Arnal" userId="a9138c50-3b06-458b-93b3-cc05751e51b8" providerId="ADAL" clId="{85109F8D-7325-4404-963B-02F49A0F873F}" dt="2022-06-21T10:25:09.457" v="98" actId="20577"/>
          <ac:spMkLst>
            <pc:docMk/>
            <pc:sldMk cId="128420561" sldId="368"/>
            <ac:spMk id="4" creationId="{EF990895-E909-4FF2-AF3E-334C6047D854}"/>
          </ac:spMkLst>
        </pc:spChg>
      </pc:sldChg>
    </pc:docChg>
  </pc:docChgLst>
  <pc:docChgLst>
    <pc:chgData name="Diego Margaix Arnal" userId="a9138c50-3b06-458b-93b3-cc05751e51b8" providerId="ADAL" clId="{A98C3AE5-AF36-413A-9B5C-9A118A808477}"/>
    <pc:docChg chg="undo custSel addSld delSld modSld sldOrd">
      <pc:chgData name="Diego Margaix Arnal" userId="a9138c50-3b06-458b-93b3-cc05751e51b8" providerId="ADAL" clId="{A98C3AE5-AF36-413A-9B5C-9A118A808477}" dt="2022-06-20T12:39:31.844" v="3313" actId="20577"/>
      <pc:docMkLst>
        <pc:docMk/>
      </pc:docMkLst>
      <pc:sldChg chg="modSp">
        <pc:chgData name="Diego Margaix Arnal" userId="a9138c50-3b06-458b-93b3-cc05751e51b8" providerId="ADAL" clId="{A98C3AE5-AF36-413A-9B5C-9A118A808477}" dt="2022-06-20T11:01:16.287" v="15" actId="20577"/>
        <pc:sldMkLst>
          <pc:docMk/>
          <pc:sldMk cId="3634619510" sldId="257"/>
        </pc:sldMkLst>
        <pc:spChg chg="mod">
          <ac:chgData name="Diego Margaix Arnal" userId="a9138c50-3b06-458b-93b3-cc05751e51b8" providerId="ADAL" clId="{A98C3AE5-AF36-413A-9B5C-9A118A808477}" dt="2022-06-20T11:01:16.287" v="15" actId="20577"/>
          <ac:spMkLst>
            <pc:docMk/>
            <pc:sldMk cId="3634619510" sldId="257"/>
            <ac:spMk id="3" creationId="{4F7D3A48-1761-45F1-A295-C5A43F3EEA9C}"/>
          </ac:spMkLst>
        </pc:spChg>
      </pc:sldChg>
      <pc:sldChg chg="modSp add setBg">
        <pc:chgData name="Diego Margaix Arnal" userId="a9138c50-3b06-458b-93b3-cc05751e51b8" providerId="ADAL" clId="{A98C3AE5-AF36-413A-9B5C-9A118A808477}" dt="2022-06-20T12:18:31.161" v="3096" actId="207"/>
        <pc:sldMkLst>
          <pc:docMk/>
          <pc:sldMk cId="0" sldId="335"/>
        </pc:sldMkLst>
        <pc:spChg chg="mod">
          <ac:chgData name="Diego Margaix Arnal" userId="a9138c50-3b06-458b-93b3-cc05751e51b8" providerId="ADAL" clId="{A98C3AE5-AF36-413A-9B5C-9A118A808477}" dt="2022-06-20T12:18:31.161" v="3096" actId="207"/>
          <ac:spMkLst>
            <pc:docMk/>
            <pc:sldMk cId="0" sldId="335"/>
            <ac:spMk id="9710" creationId="{00000000-0000-0000-0000-000000000000}"/>
          </ac:spMkLst>
        </pc:spChg>
      </pc:sldChg>
      <pc:sldChg chg="addSp delSp modSp add setBg">
        <pc:chgData name="Diego Margaix Arnal" userId="a9138c50-3b06-458b-93b3-cc05751e51b8" providerId="ADAL" clId="{A98C3AE5-AF36-413A-9B5C-9A118A808477}" dt="2022-06-20T11:03:52.189" v="104"/>
        <pc:sldMkLst>
          <pc:docMk/>
          <pc:sldMk cId="0" sldId="336"/>
        </pc:sldMkLst>
        <pc:grpChg chg="add del mod">
          <ac:chgData name="Diego Margaix Arnal" userId="a9138c50-3b06-458b-93b3-cc05751e51b8" providerId="ADAL" clId="{A98C3AE5-AF36-413A-9B5C-9A118A808477}" dt="2022-06-20T11:03:52.189" v="104"/>
          <ac:grpSpMkLst>
            <pc:docMk/>
            <pc:sldMk cId="0" sldId="336"/>
            <ac:grpSpMk id="415" creationId="{3E4B2FBE-E427-4026-A2FE-9B5CC8D0E13A}"/>
          </ac:grpSpMkLst>
        </pc:grpChg>
      </pc:sldChg>
      <pc:sldChg chg="modSp">
        <pc:chgData name="Diego Margaix Arnal" userId="a9138c50-3b06-458b-93b3-cc05751e51b8" providerId="ADAL" clId="{A98C3AE5-AF36-413A-9B5C-9A118A808477}" dt="2022-06-20T11:01:23.499" v="18" actId="20577"/>
        <pc:sldMkLst>
          <pc:docMk/>
          <pc:sldMk cId="346379073" sldId="346"/>
        </pc:sldMkLst>
        <pc:spChg chg="mod">
          <ac:chgData name="Diego Margaix Arnal" userId="a9138c50-3b06-458b-93b3-cc05751e51b8" providerId="ADAL" clId="{A98C3AE5-AF36-413A-9B5C-9A118A808477}" dt="2022-06-20T11:01:23.499" v="18" actId="20577"/>
          <ac:spMkLst>
            <pc:docMk/>
            <pc:sldMk cId="346379073" sldId="346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1:00:37.013" v="2" actId="20577"/>
          <ac:spMkLst>
            <pc:docMk/>
            <pc:sldMk cId="346379073" sldId="346"/>
            <ac:spMk id="366" creationId="{00000000-0000-0000-0000-000000000000}"/>
          </ac:spMkLst>
        </pc:spChg>
      </pc:sldChg>
      <pc:sldChg chg="addSp delSp modSp add">
        <pc:chgData name="Diego Margaix Arnal" userId="a9138c50-3b06-458b-93b3-cc05751e51b8" providerId="ADAL" clId="{A98C3AE5-AF36-413A-9B5C-9A118A808477}" dt="2022-06-20T11:04:18.455" v="110" actId="207"/>
        <pc:sldMkLst>
          <pc:docMk/>
          <pc:sldMk cId="1488421271" sldId="350"/>
        </pc:sldMkLst>
        <pc:spChg chg="mod">
          <ac:chgData name="Diego Margaix Arnal" userId="a9138c50-3b06-458b-93b3-cc05751e51b8" providerId="ADAL" clId="{A98C3AE5-AF36-413A-9B5C-9A118A808477}" dt="2022-06-20T11:01:30.076" v="20" actId="20577"/>
          <ac:spMkLst>
            <pc:docMk/>
            <pc:sldMk cId="1488421271" sldId="350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1:01:34.159" v="32" actId="20577"/>
          <ac:spMkLst>
            <pc:docMk/>
            <pc:sldMk cId="1488421271" sldId="350"/>
            <ac:spMk id="366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1:01:59.875" v="101" actId="20577"/>
          <ac:spMkLst>
            <pc:docMk/>
            <pc:sldMk cId="1488421271" sldId="350"/>
            <ac:spMk id="367" creationId="{00000000-0000-0000-0000-000000000000}"/>
          </ac:spMkLst>
        </pc:spChg>
        <pc:grpChg chg="del">
          <ac:chgData name="Diego Margaix Arnal" userId="a9138c50-3b06-458b-93b3-cc05751e51b8" providerId="ADAL" clId="{A98C3AE5-AF36-413A-9B5C-9A118A808477}" dt="2022-06-20T11:02:05.272" v="102" actId="478"/>
          <ac:grpSpMkLst>
            <pc:docMk/>
            <pc:sldMk cId="1488421271" sldId="350"/>
            <ac:grpSpMk id="6" creationId="{90C27F1C-74BD-56DF-6712-EBAA7B4E7819}"/>
          </ac:grpSpMkLst>
        </pc:grpChg>
        <pc:grpChg chg="add mod">
          <ac:chgData name="Diego Margaix Arnal" userId="a9138c50-3b06-458b-93b3-cc05751e51b8" providerId="ADAL" clId="{A98C3AE5-AF36-413A-9B5C-9A118A808477}" dt="2022-06-20T11:04:18.455" v="110" actId="207"/>
          <ac:grpSpMkLst>
            <pc:docMk/>
            <pc:sldMk cId="1488421271" sldId="350"/>
            <ac:grpSpMk id="13" creationId="{2ABE0F64-5F8C-4F2D-B945-B24436E956C1}"/>
          </ac:grpSpMkLst>
        </pc:grpChg>
      </pc:sldChg>
      <pc:sldChg chg="addSp delSp modSp add">
        <pc:chgData name="Diego Margaix Arnal" userId="a9138c50-3b06-458b-93b3-cc05751e51b8" providerId="ADAL" clId="{A98C3AE5-AF36-413A-9B5C-9A118A808477}" dt="2022-06-20T11:07:07.630" v="257" actId="1076"/>
        <pc:sldMkLst>
          <pc:docMk/>
          <pc:sldMk cId="2860756586" sldId="351"/>
        </pc:sldMkLst>
        <pc:spChg chg="del">
          <ac:chgData name="Diego Margaix Arnal" userId="a9138c50-3b06-458b-93b3-cc05751e51b8" providerId="ADAL" clId="{A98C3AE5-AF36-413A-9B5C-9A118A808477}" dt="2022-06-20T11:04:30.772" v="112"/>
          <ac:spMkLst>
            <pc:docMk/>
            <pc:sldMk cId="2860756586" sldId="351"/>
            <ac:spMk id="2" creationId="{5E51A481-B85E-48AB-A322-04ABDE12D60D}"/>
          </ac:spMkLst>
        </pc:spChg>
        <pc:spChg chg="del">
          <ac:chgData name="Diego Margaix Arnal" userId="a9138c50-3b06-458b-93b3-cc05751e51b8" providerId="ADAL" clId="{A98C3AE5-AF36-413A-9B5C-9A118A808477}" dt="2022-06-20T11:04:30.772" v="112"/>
          <ac:spMkLst>
            <pc:docMk/>
            <pc:sldMk cId="2860756586" sldId="351"/>
            <ac:spMk id="3" creationId="{9B2CA9FC-4CBE-4EC3-B818-BD3145C404A4}"/>
          </ac:spMkLst>
        </pc:spChg>
        <pc:spChg chg="del">
          <ac:chgData name="Diego Margaix Arnal" userId="a9138c50-3b06-458b-93b3-cc05751e51b8" providerId="ADAL" clId="{A98C3AE5-AF36-413A-9B5C-9A118A808477}" dt="2022-06-20T11:04:30.772" v="112"/>
          <ac:spMkLst>
            <pc:docMk/>
            <pc:sldMk cId="2860756586" sldId="351"/>
            <ac:spMk id="4" creationId="{F7609398-85F6-436F-9D0B-61CB55188C86}"/>
          </ac:spMkLst>
        </pc:spChg>
        <pc:spChg chg="add mod">
          <ac:chgData name="Diego Margaix Arnal" userId="a9138c50-3b06-458b-93b3-cc05751e51b8" providerId="ADAL" clId="{A98C3AE5-AF36-413A-9B5C-9A118A808477}" dt="2022-06-20T11:04:35.247" v="124" actId="20577"/>
          <ac:spMkLst>
            <pc:docMk/>
            <pc:sldMk cId="2860756586" sldId="351"/>
            <ac:spMk id="5" creationId="{8CACD29E-E7AB-4EFC-8661-AD25B2977325}"/>
          </ac:spMkLst>
        </pc:spChg>
        <pc:spChg chg="add mod">
          <ac:chgData name="Diego Margaix Arnal" userId="a9138c50-3b06-458b-93b3-cc05751e51b8" providerId="ADAL" clId="{A98C3AE5-AF36-413A-9B5C-9A118A808477}" dt="2022-06-20T11:06:25.288" v="255" actId="20577"/>
          <ac:spMkLst>
            <pc:docMk/>
            <pc:sldMk cId="2860756586" sldId="351"/>
            <ac:spMk id="6" creationId="{E58A3155-7705-4EFF-9A93-006E3E0306ED}"/>
          </ac:spMkLst>
        </pc:spChg>
        <pc:picChg chg="add mod">
          <ac:chgData name="Diego Margaix Arnal" userId="a9138c50-3b06-458b-93b3-cc05751e51b8" providerId="ADAL" clId="{A98C3AE5-AF36-413A-9B5C-9A118A808477}" dt="2022-06-20T11:07:07.630" v="257" actId="1076"/>
          <ac:picMkLst>
            <pc:docMk/>
            <pc:sldMk cId="2860756586" sldId="351"/>
            <ac:picMk id="7" creationId="{963E8338-4F0E-4D72-AAF2-CBD7F92CE009}"/>
          </ac:picMkLst>
        </pc:picChg>
      </pc:sldChg>
      <pc:sldChg chg="addSp delSp modSp add">
        <pc:chgData name="Diego Margaix Arnal" userId="a9138c50-3b06-458b-93b3-cc05751e51b8" providerId="ADAL" clId="{A98C3AE5-AF36-413A-9B5C-9A118A808477}" dt="2022-06-20T11:08:09.542" v="293" actId="1076"/>
        <pc:sldMkLst>
          <pc:docMk/>
          <pc:sldMk cId="3127158131" sldId="352"/>
        </pc:sldMkLst>
        <pc:spChg chg="del">
          <ac:chgData name="Diego Margaix Arnal" userId="a9138c50-3b06-458b-93b3-cc05751e51b8" providerId="ADAL" clId="{A98C3AE5-AF36-413A-9B5C-9A118A808477}" dt="2022-06-20T11:08:02.402" v="290"/>
          <ac:spMkLst>
            <pc:docMk/>
            <pc:sldMk cId="3127158131" sldId="352"/>
            <ac:spMk id="2" creationId="{DAC07E7D-0468-4FE6-8713-E700A54F53B4}"/>
          </ac:spMkLst>
        </pc:spChg>
        <pc:spChg chg="mod">
          <ac:chgData name="Diego Margaix Arnal" userId="a9138c50-3b06-458b-93b3-cc05751e51b8" providerId="ADAL" clId="{A98C3AE5-AF36-413A-9B5C-9A118A808477}" dt="2022-06-20T11:07:40.905" v="289" actId="20577"/>
          <ac:spMkLst>
            <pc:docMk/>
            <pc:sldMk cId="3127158131" sldId="352"/>
            <ac:spMk id="4" creationId="{29AFB0A4-D5A0-49DB-9057-4F86542CA38C}"/>
          </ac:spMkLst>
        </pc:spChg>
        <pc:picChg chg="add mod">
          <ac:chgData name="Diego Margaix Arnal" userId="a9138c50-3b06-458b-93b3-cc05751e51b8" providerId="ADAL" clId="{A98C3AE5-AF36-413A-9B5C-9A118A808477}" dt="2022-06-20T11:08:09.542" v="293" actId="1076"/>
          <ac:picMkLst>
            <pc:docMk/>
            <pc:sldMk cId="3127158131" sldId="352"/>
            <ac:picMk id="5" creationId="{264E0702-616D-4821-A879-A23C88B06A49}"/>
          </ac:picMkLst>
        </pc:picChg>
      </pc:sldChg>
      <pc:sldChg chg="addSp modSp add">
        <pc:chgData name="Diego Margaix Arnal" userId="a9138c50-3b06-458b-93b3-cc05751e51b8" providerId="ADAL" clId="{A98C3AE5-AF36-413A-9B5C-9A118A808477}" dt="2022-06-20T11:09:26.429" v="326" actId="1076"/>
        <pc:sldMkLst>
          <pc:docMk/>
          <pc:sldMk cId="2519676959" sldId="353"/>
        </pc:sldMkLst>
        <pc:spChg chg="mod">
          <ac:chgData name="Diego Margaix Arnal" userId="a9138c50-3b06-458b-93b3-cc05751e51b8" providerId="ADAL" clId="{A98C3AE5-AF36-413A-9B5C-9A118A808477}" dt="2022-06-20T11:09:15.614" v="320" actId="20577"/>
          <ac:spMkLst>
            <pc:docMk/>
            <pc:sldMk cId="2519676959" sldId="353"/>
            <ac:spMk id="2" creationId="{9CAC0D5A-2747-4E45-AA62-5B01ADBFAC88}"/>
          </ac:spMkLst>
        </pc:spChg>
        <pc:picChg chg="add mod">
          <ac:chgData name="Diego Margaix Arnal" userId="a9138c50-3b06-458b-93b3-cc05751e51b8" providerId="ADAL" clId="{A98C3AE5-AF36-413A-9B5C-9A118A808477}" dt="2022-06-20T11:09:26.429" v="326" actId="1076"/>
          <ac:picMkLst>
            <pc:docMk/>
            <pc:sldMk cId="2519676959" sldId="353"/>
            <ac:picMk id="4" creationId="{9BAF2421-F767-4D21-8EFE-3E8C82242054}"/>
          </ac:picMkLst>
        </pc:picChg>
      </pc:sldChg>
      <pc:sldChg chg="addSp modSp add">
        <pc:chgData name="Diego Margaix Arnal" userId="a9138c50-3b06-458b-93b3-cc05751e51b8" providerId="ADAL" clId="{A98C3AE5-AF36-413A-9B5C-9A118A808477}" dt="2022-06-20T11:11:03.690" v="367" actId="20577"/>
        <pc:sldMkLst>
          <pc:docMk/>
          <pc:sldMk cId="2568978689" sldId="354"/>
        </pc:sldMkLst>
        <pc:spChg chg="mod">
          <ac:chgData name="Diego Margaix Arnal" userId="a9138c50-3b06-458b-93b3-cc05751e51b8" providerId="ADAL" clId="{A98C3AE5-AF36-413A-9B5C-9A118A808477}" dt="2022-06-20T11:11:03.690" v="367" actId="20577"/>
          <ac:spMkLst>
            <pc:docMk/>
            <pc:sldMk cId="2568978689" sldId="354"/>
            <ac:spMk id="2" creationId="{CFEB9865-97FB-4490-AB0A-CDC466DF2682}"/>
          </ac:spMkLst>
        </pc:spChg>
        <pc:picChg chg="add mod">
          <ac:chgData name="Diego Margaix Arnal" userId="a9138c50-3b06-458b-93b3-cc05751e51b8" providerId="ADAL" clId="{A98C3AE5-AF36-413A-9B5C-9A118A808477}" dt="2022-06-20T11:10:51.406" v="330" actId="1076"/>
          <ac:picMkLst>
            <pc:docMk/>
            <pc:sldMk cId="2568978689" sldId="354"/>
            <ac:picMk id="4" creationId="{CE5F5CB8-91A9-4398-8DDC-1E510B54F518}"/>
          </ac:picMkLst>
        </pc:picChg>
      </pc:sldChg>
      <pc:sldChg chg="addSp modSp add">
        <pc:chgData name="Diego Margaix Arnal" userId="a9138c50-3b06-458b-93b3-cc05751e51b8" providerId="ADAL" clId="{A98C3AE5-AF36-413A-9B5C-9A118A808477}" dt="2022-06-20T11:36:05.726" v="857"/>
        <pc:sldMkLst>
          <pc:docMk/>
          <pc:sldMk cId="2152039336" sldId="355"/>
        </pc:sldMkLst>
        <pc:spChg chg="mod">
          <ac:chgData name="Diego Margaix Arnal" userId="a9138c50-3b06-458b-93b3-cc05751e51b8" providerId="ADAL" clId="{A98C3AE5-AF36-413A-9B5C-9A118A808477}" dt="2022-06-20T11:11:28.737" v="410" actId="20577"/>
          <ac:spMkLst>
            <pc:docMk/>
            <pc:sldMk cId="2152039336" sldId="355"/>
            <ac:spMk id="2" creationId="{18C8745A-79C5-46AA-9081-1FBBE2781A36}"/>
          </ac:spMkLst>
        </pc:spChg>
        <pc:spChg chg="add mod">
          <ac:chgData name="Diego Margaix Arnal" userId="a9138c50-3b06-458b-93b3-cc05751e51b8" providerId="ADAL" clId="{A98C3AE5-AF36-413A-9B5C-9A118A808477}" dt="2022-06-20T11:36:05.726" v="857"/>
          <ac:spMkLst>
            <pc:docMk/>
            <pc:sldMk cId="2152039336" sldId="355"/>
            <ac:spMk id="4" creationId="{23D194D6-35AB-407C-B7CC-218A6E5A2855}"/>
          </ac:spMkLst>
        </pc:spChg>
      </pc:sldChg>
      <pc:sldChg chg="addSp modSp add">
        <pc:chgData name="Diego Margaix Arnal" userId="a9138c50-3b06-458b-93b3-cc05751e51b8" providerId="ADAL" clId="{A98C3AE5-AF36-413A-9B5C-9A118A808477}" dt="2022-06-20T11:42:29.876" v="1037" actId="1035"/>
        <pc:sldMkLst>
          <pc:docMk/>
          <pc:sldMk cId="449148072" sldId="356"/>
        </pc:sldMkLst>
        <pc:spChg chg="mod">
          <ac:chgData name="Diego Margaix Arnal" userId="a9138c50-3b06-458b-93b3-cc05751e51b8" providerId="ADAL" clId="{A98C3AE5-AF36-413A-9B5C-9A118A808477}" dt="2022-06-20T11:40:58.283" v="1023" actId="20577"/>
          <ac:spMkLst>
            <pc:docMk/>
            <pc:sldMk cId="449148072" sldId="356"/>
            <ac:spMk id="2" creationId="{9FCE3797-1F27-479B-8EE9-CC5EEA3985C1}"/>
          </ac:spMkLst>
        </pc:spChg>
        <pc:spChg chg="mod">
          <ac:chgData name="Diego Margaix Arnal" userId="a9138c50-3b06-458b-93b3-cc05751e51b8" providerId="ADAL" clId="{A98C3AE5-AF36-413A-9B5C-9A118A808477}" dt="2022-06-20T11:37:55.845" v="890" actId="20577"/>
          <ac:spMkLst>
            <pc:docMk/>
            <pc:sldMk cId="449148072" sldId="356"/>
            <ac:spMk id="4" creationId="{D90B01EE-99B1-4A02-9946-B59EA0F1E44A}"/>
          </ac:spMkLst>
        </pc:spChg>
        <pc:picChg chg="add mod">
          <ac:chgData name="Diego Margaix Arnal" userId="a9138c50-3b06-458b-93b3-cc05751e51b8" providerId="ADAL" clId="{A98C3AE5-AF36-413A-9B5C-9A118A808477}" dt="2022-06-20T11:42:29.876" v="1037" actId="1035"/>
          <ac:picMkLst>
            <pc:docMk/>
            <pc:sldMk cId="449148072" sldId="356"/>
            <ac:picMk id="5" creationId="{6713F951-FFA8-4AEE-B82E-11BF083DCB0D}"/>
          </ac:picMkLst>
        </pc:picChg>
      </pc:sldChg>
      <pc:sldChg chg="addSp delSp modSp add">
        <pc:chgData name="Diego Margaix Arnal" userId="a9138c50-3b06-458b-93b3-cc05751e51b8" providerId="ADAL" clId="{A98C3AE5-AF36-413A-9B5C-9A118A808477}" dt="2022-06-20T12:19:36.547" v="3102" actId="1076"/>
        <pc:sldMkLst>
          <pc:docMk/>
          <pc:sldMk cId="2458090510" sldId="357"/>
        </pc:sldMkLst>
        <pc:spChg chg="mod">
          <ac:chgData name="Diego Margaix Arnal" userId="a9138c50-3b06-458b-93b3-cc05751e51b8" providerId="ADAL" clId="{A98C3AE5-AF36-413A-9B5C-9A118A808477}" dt="2022-06-20T11:43:06.546" v="1039" actId="20577"/>
          <ac:spMkLst>
            <pc:docMk/>
            <pc:sldMk cId="2458090510" sldId="357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1:43:11.973" v="1052" actId="20577"/>
          <ac:spMkLst>
            <pc:docMk/>
            <pc:sldMk cId="2458090510" sldId="357"/>
            <ac:spMk id="366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1:43:43.429" v="1158" actId="20577"/>
          <ac:spMkLst>
            <pc:docMk/>
            <pc:sldMk cId="2458090510" sldId="357"/>
            <ac:spMk id="367" creationId="{00000000-0000-0000-0000-000000000000}"/>
          </ac:spMkLst>
        </pc:spChg>
        <pc:grpChg chg="del">
          <ac:chgData name="Diego Margaix Arnal" userId="a9138c50-3b06-458b-93b3-cc05751e51b8" providerId="ADAL" clId="{A98C3AE5-AF36-413A-9B5C-9A118A808477}" dt="2022-06-20T11:43:48.927" v="1159" actId="478"/>
          <ac:grpSpMkLst>
            <pc:docMk/>
            <pc:sldMk cId="2458090510" sldId="357"/>
            <ac:grpSpMk id="6" creationId="{90C27F1C-74BD-56DF-6712-EBAA7B4E7819}"/>
          </ac:grpSpMkLst>
        </pc:grpChg>
        <pc:grpChg chg="add mod">
          <ac:chgData name="Diego Margaix Arnal" userId="a9138c50-3b06-458b-93b3-cc05751e51b8" providerId="ADAL" clId="{A98C3AE5-AF36-413A-9B5C-9A118A808477}" dt="2022-06-20T12:19:36.547" v="3102" actId="1076"/>
          <ac:grpSpMkLst>
            <pc:docMk/>
            <pc:sldMk cId="2458090510" sldId="357"/>
            <ac:grpSpMk id="14" creationId="{5EF79C92-EE3C-42DE-9E5D-19D0E04B9016}"/>
          </ac:grpSpMkLst>
        </pc:grpChg>
        <pc:picChg chg="add del mod">
          <ac:chgData name="Diego Margaix Arnal" userId="a9138c50-3b06-458b-93b3-cc05751e51b8" providerId="ADAL" clId="{A98C3AE5-AF36-413A-9B5C-9A118A808477}" dt="2022-06-20T12:19:29.446" v="3100" actId="478"/>
          <ac:picMkLst>
            <pc:docMk/>
            <pc:sldMk cId="2458090510" sldId="357"/>
            <ac:picMk id="3" creationId="{0C6B9706-8B8C-4CD3-B482-B84E6312401B}"/>
          </ac:picMkLst>
        </pc:picChg>
      </pc:sldChg>
      <pc:sldChg chg="modSp add">
        <pc:chgData name="Diego Margaix Arnal" userId="a9138c50-3b06-458b-93b3-cc05751e51b8" providerId="ADAL" clId="{A98C3AE5-AF36-413A-9B5C-9A118A808477}" dt="2022-06-20T11:46:52.142" v="1568" actId="20577"/>
        <pc:sldMkLst>
          <pc:docMk/>
          <pc:sldMk cId="2408225674" sldId="358"/>
        </pc:sldMkLst>
        <pc:spChg chg="mod">
          <ac:chgData name="Diego Margaix Arnal" userId="a9138c50-3b06-458b-93b3-cc05751e51b8" providerId="ADAL" clId="{A98C3AE5-AF36-413A-9B5C-9A118A808477}" dt="2022-06-20T11:46:52.142" v="1568" actId="20577"/>
          <ac:spMkLst>
            <pc:docMk/>
            <pc:sldMk cId="2408225674" sldId="358"/>
            <ac:spMk id="2" creationId="{11CCAB7D-36FB-89B8-DC21-C9B020AFB52D}"/>
          </ac:spMkLst>
        </pc:spChg>
        <pc:spChg chg="mod">
          <ac:chgData name="Diego Margaix Arnal" userId="a9138c50-3b06-458b-93b3-cc05751e51b8" providerId="ADAL" clId="{A98C3AE5-AF36-413A-9B5C-9A118A808477}" dt="2022-06-20T11:44:45.152" v="1198" actId="20577"/>
          <ac:spMkLst>
            <pc:docMk/>
            <pc:sldMk cId="2408225674" sldId="358"/>
            <ac:spMk id="4" creationId="{77C7C81A-7B06-B7B0-42D7-47C7F749FD9E}"/>
          </ac:spMkLst>
        </pc:spChg>
      </pc:sldChg>
      <pc:sldChg chg="modSp add ord">
        <pc:chgData name="Diego Margaix Arnal" userId="a9138c50-3b06-458b-93b3-cc05751e51b8" providerId="ADAL" clId="{A98C3AE5-AF36-413A-9B5C-9A118A808477}" dt="2022-06-20T12:11:58.808" v="2899" actId="27636"/>
        <pc:sldMkLst>
          <pc:docMk/>
          <pc:sldMk cId="933379718" sldId="359"/>
        </pc:sldMkLst>
        <pc:spChg chg="mod">
          <ac:chgData name="Diego Margaix Arnal" userId="a9138c50-3b06-458b-93b3-cc05751e51b8" providerId="ADAL" clId="{A98C3AE5-AF36-413A-9B5C-9A118A808477}" dt="2022-06-20T12:11:58.808" v="2899" actId="27636"/>
          <ac:spMkLst>
            <pc:docMk/>
            <pc:sldMk cId="933379718" sldId="359"/>
            <ac:spMk id="2" creationId="{D05AD793-D525-4A45-9680-5CECAAC86317}"/>
          </ac:spMkLst>
        </pc:spChg>
        <pc:spChg chg="mod">
          <ac:chgData name="Diego Margaix Arnal" userId="a9138c50-3b06-458b-93b3-cc05751e51b8" providerId="ADAL" clId="{A98C3AE5-AF36-413A-9B5C-9A118A808477}" dt="2022-06-20T11:51:39.741" v="2232" actId="20577"/>
          <ac:spMkLst>
            <pc:docMk/>
            <pc:sldMk cId="933379718" sldId="359"/>
            <ac:spMk id="4" creationId="{D1340F54-DB6C-425C-B839-D738E13678B4}"/>
          </ac:spMkLst>
        </pc:spChg>
      </pc:sldChg>
      <pc:sldChg chg="modSp add">
        <pc:chgData name="Diego Margaix Arnal" userId="a9138c50-3b06-458b-93b3-cc05751e51b8" providerId="ADAL" clId="{A98C3AE5-AF36-413A-9B5C-9A118A808477}" dt="2022-06-20T12:12:21.910" v="2903" actId="11"/>
        <pc:sldMkLst>
          <pc:docMk/>
          <pc:sldMk cId="3956973647" sldId="360"/>
        </pc:sldMkLst>
        <pc:spChg chg="mod">
          <ac:chgData name="Diego Margaix Arnal" userId="a9138c50-3b06-458b-93b3-cc05751e51b8" providerId="ADAL" clId="{A98C3AE5-AF36-413A-9B5C-9A118A808477}" dt="2022-06-20T12:12:21.910" v="2903" actId="11"/>
          <ac:spMkLst>
            <pc:docMk/>
            <pc:sldMk cId="3956973647" sldId="360"/>
            <ac:spMk id="2" creationId="{D05AD793-D525-4A45-9680-5CECAAC86317}"/>
          </ac:spMkLst>
        </pc:spChg>
        <pc:spChg chg="mod">
          <ac:chgData name="Diego Margaix Arnal" userId="a9138c50-3b06-458b-93b3-cc05751e51b8" providerId="ADAL" clId="{A98C3AE5-AF36-413A-9B5C-9A118A808477}" dt="2022-06-20T11:51:31.165" v="2224" actId="20577"/>
          <ac:spMkLst>
            <pc:docMk/>
            <pc:sldMk cId="3956973647" sldId="360"/>
            <ac:spMk id="4" creationId="{D1340F54-DB6C-425C-B839-D738E13678B4}"/>
          </ac:spMkLst>
        </pc:spChg>
      </pc:sldChg>
      <pc:sldChg chg="addSp delSp modSp add">
        <pc:chgData name="Diego Margaix Arnal" userId="a9138c50-3b06-458b-93b3-cc05751e51b8" providerId="ADAL" clId="{A98C3AE5-AF36-413A-9B5C-9A118A808477}" dt="2022-06-20T12:37:28.127" v="3184" actId="207"/>
        <pc:sldMkLst>
          <pc:docMk/>
          <pc:sldMk cId="2214091040" sldId="361"/>
        </pc:sldMkLst>
        <pc:spChg chg="mod">
          <ac:chgData name="Diego Margaix Arnal" userId="a9138c50-3b06-458b-93b3-cc05751e51b8" providerId="ADAL" clId="{A98C3AE5-AF36-413A-9B5C-9A118A808477}" dt="2022-06-20T12:04:13.837" v="2809" actId="20577"/>
          <ac:spMkLst>
            <pc:docMk/>
            <pc:sldMk cId="2214091040" sldId="361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2:04:22.236" v="2828" actId="20577"/>
          <ac:spMkLst>
            <pc:docMk/>
            <pc:sldMk cId="2214091040" sldId="361"/>
            <ac:spMk id="366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2:04:46.008" v="2897" actId="20577"/>
          <ac:spMkLst>
            <pc:docMk/>
            <pc:sldMk cId="2214091040" sldId="361"/>
            <ac:spMk id="367" creationId="{00000000-0000-0000-0000-000000000000}"/>
          </ac:spMkLst>
        </pc:spChg>
        <pc:grpChg chg="add mod">
          <ac:chgData name="Diego Margaix Arnal" userId="a9138c50-3b06-458b-93b3-cc05751e51b8" providerId="ADAL" clId="{A98C3AE5-AF36-413A-9B5C-9A118A808477}" dt="2022-06-20T12:37:28.127" v="3184" actId="207"/>
          <ac:grpSpMkLst>
            <pc:docMk/>
            <pc:sldMk cId="2214091040" sldId="361"/>
            <ac:grpSpMk id="6" creationId="{A502F50D-86DB-4478-B2C4-C363709C16B9}"/>
          </ac:grpSpMkLst>
        </pc:grpChg>
        <pc:picChg chg="del">
          <ac:chgData name="Diego Margaix Arnal" userId="a9138c50-3b06-458b-93b3-cc05751e51b8" providerId="ADAL" clId="{A98C3AE5-AF36-413A-9B5C-9A118A808477}" dt="2022-06-20T12:12:30.884" v="2904" actId="478"/>
          <ac:picMkLst>
            <pc:docMk/>
            <pc:sldMk cId="2214091040" sldId="361"/>
            <ac:picMk id="3" creationId="{0C6B9706-8B8C-4CD3-B482-B84E6312401B}"/>
          </ac:picMkLst>
        </pc:picChg>
      </pc:sldChg>
      <pc:sldChg chg="addSp delSp modSp add">
        <pc:chgData name="Diego Margaix Arnal" userId="a9138c50-3b06-458b-93b3-cc05751e51b8" providerId="ADAL" clId="{A98C3AE5-AF36-413A-9B5C-9A118A808477}" dt="2022-06-20T12:20:12.002" v="3143" actId="20577"/>
        <pc:sldMkLst>
          <pc:docMk/>
          <pc:sldMk cId="173734890" sldId="362"/>
        </pc:sldMkLst>
        <pc:spChg chg="del">
          <ac:chgData name="Diego Margaix Arnal" userId="a9138c50-3b06-458b-93b3-cc05751e51b8" providerId="ADAL" clId="{A98C3AE5-AF36-413A-9B5C-9A118A808477}" dt="2022-06-20T12:15:24.793" v="2913"/>
          <ac:spMkLst>
            <pc:docMk/>
            <pc:sldMk cId="173734890" sldId="362"/>
            <ac:spMk id="2" creationId="{6A8B5E39-B4B2-4388-A474-E6BFB19EF2DB}"/>
          </ac:spMkLst>
        </pc:spChg>
        <pc:spChg chg="del">
          <ac:chgData name="Diego Margaix Arnal" userId="a9138c50-3b06-458b-93b3-cc05751e51b8" providerId="ADAL" clId="{A98C3AE5-AF36-413A-9B5C-9A118A808477}" dt="2022-06-20T12:15:24.793" v="2913"/>
          <ac:spMkLst>
            <pc:docMk/>
            <pc:sldMk cId="173734890" sldId="362"/>
            <ac:spMk id="3" creationId="{ACF349FD-932F-4576-AB18-96F033A3CF41}"/>
          </ac:spMkLst>
        </pc:spChg>
        <pc:spChg chg="del">
          <ac:chgData name="Diego Margaix Arnal" userId="a9138c50-3b06-458b-93b3-cc05751e51b8" providerId="ADAL" clId="{A98C3AE5-AF36-413A-9B5C-9A118A808477}" dt="2022-06-20T12:15:24.793" v="2913"/>
          <ac:spMkLst>
            <pc:docMk/>
            <pc:sldMk cId="173734890" sldId="362"/>
            <ac:spMk id="4" creationId="{A1CB7386-0557-43DB-B806-FDFE3694ACD8}"/>
          </ac:spMkLst>
        </pc:spChg>
        <pc:spChg chg="add mod">
          <ac:chgData name="Diego Margaix Arnal" userId="a9138c50-3b06-458b-93b3-cc05751e51b8" providerId="ADAL" clId="{A98C3AE5-AF36-413A-9B5C-9A118A808477}" dt="2022-06-20T12:15:41.052" v="2929" actId="20577"/>
          <ac:spMkLst>
            <pc:docMk/>
            <pc:sldMk cId="173734890" sldId="362"/>
            <ac:spMk id="5" creationId="{C987810C-5DC8-411E-8F84-EFDD23D8DEE1}"/>
          </ac:spMkLst>
        </pc:spChg>
        <pc:spChg chg="add mod">
          <ac:chgData name="Diego Margaix Arnal" userId="a9138c50-3b06-458b-93b3-cc05751e51b8" providerId="ADAL" clId="{A98C3AE5-AF36-413A-9B5C-9A118A808477}" dt="2022-06-20T12:20:12.002" v="3143" actId="20577"/>
          <ac:spMkLst>
            <pc:docMk/>
            <pc:sldMk cId="173734890" sldId="362"/>
            <ac:spMk id="6" creationId="{016BA46E-FDB2-4734-9FD8-463E445C9A30}"/>
          </ac:spMkLst>
        </pc:spChg>
      </pc:sldChg>
      <pc:sldChg chg="addSp delSp modSp add del">
        <pc:chgData name="Diego Margaix Arnal" userId="a9138c50-3b06-458b-93b3-cc05751e51b8" providerId="ADAL" clId="{A98C3AE5-AF36-413A-9B5C-9A118A808477}" dt="2022-06-20T12:38:11.740" v="3185" actId="2696"/>
        <pc:sldMkLst>
          <pc:docMk/>
          <pc:sldMk cId="1537881046" sldId="363"/>
        </pc:sldMkLst>
        <pc:spChg chg="add del">
          <ac:chgData name="Diego Margaix Arnal" userId="a9138c50-3b06-458b-93b3-cc05751e51b8" providerId="ADAL" clId="{A98C3AE5-AF36-413A-9B5C-9A118A808477}" dt="2022-06-20T12:34:24.717" v="3177" actId="3680"/>
          <ac:spMkLst>
            <pc:docMk/>
            <pc:sldMk cId="1537881046" sldId="363"/>
            <ac:spMk id="2" creationId="{ED77A221-2924-414A-B4C0-E3519B70E0B9}"/>
          </ac:spMkLst>
        </pc:spChg>
        <pc:spChg chg="mod">
          <ac:chgData name="Diego Margaix Arnal" userId="a9138c50-3b06-458b-93b3-cc05751e51b8" providerId="ADAL" clId="{A98C3AE5-AF36-413A-9B5C-9A118A808477}" dt="2022-06-20T12:33:08.014" v="3170" actId="20577"/>
          <ac:spMkLst>
            <pc:docMk/>
            <pc:sldMk cId="1537881046" sldId="363"/>
            <ac:spMk id="4" creationId="{842985CE-0374-48E1-A714-63D9C97E44C4}"/>
          </ac:spMkLst>
        </pc:spChg>
        <pc:graphicFrameChg chg="add del mod modGraphic">
          <ac:chgData name="Diego Margaix Arnal" userId="a9138c50-3b06-458b-93b3-cc05751e51b8" providerId="ADAL" clId="{A98C3AE5-AF36-413A-9B5C-9A118A808477}" dt="2022-06-20T12:33:41.070" v="3176"/>
          <ac:graphicFrameMkLst>
            <pc:docMk/>
            <pc:sldMk cId="1537881046" sldId="363"/>
            <ac:graphicFrameMk id="5" creationId="{6EF03E29-8C42-4EAD-AC6A-3F8B27A7A0E1}"/>
          </ac:graphicFrameMkLst>
        </pc:graphicFrameChg>
        <pc:graphicFrameChg chg="del mod">
          <ac:chgData name="Diego Margaix Arnal" userId="a9138c50-3b06-458b-93b3-cc05751e51b8" providerId="ADAL" clId="{A98C3AE5-AF36-413A-9B5C-9A118A808477}" dt="2022-06-20T12:34:24.717" v="3177" actId="3680"/>
          <ac:graphicFrameMkLst>
            <pc:docMk/>
            <pc:sldMk cId="1537881046" sldId="363"/>
            <ac:graphicFrameMk id="6" creationId="{BD76312B-B84B-4A8E-91A4-7CF5054A06B7}"/>
          </ac:graphicFrameMkLst>
        </pc:graphicFrameChg>
        <pc:graphicFrameChg chg="mod modGraphic">
          <ac:chgData name="Diego Margaix Arnal" userId="a9138c50-3b06-458b-93b3-cc05751e51b8" providerId="ADAL" clId="{A98C3AE5-AF36-413A-9B5C-9A118A808477}" dt="2022-06-20T12:35:06.416" v="3182"/>
          <ac:graphicFrameMkLst>
            <pc:docMk/>
            <pc:sldMk cId="1537881046" sldId="363"/>
            <ac:graphicFrameMk id="7" creationId="{35F7BEA1-E5EA-408F-8984-2E87B45B32C0}"/>
          </ac:graphicFrameMkLst>
        </pc:graphicFrameChg>
      </pc:sldChg>
      <pc:sldChg chg="delSp modSp add">
        <pc:chgData name="Diego Margaix Arnal" userId="a9138c50-3b06-458b-93b3-cc05751e51b8" providerId="ADAL" clId="{A98C3AE5-AF36-413A-9B5C-9A118A808477}" dt="2022-06-20T12:39:31.844" v="3313" actId="20577"/>
        <pc:sldMkLst>
          <pc:docMk/>
          <pc:sldMk cId="2147056668" sldId="364"/>
        </pc:sldMkLst>
        <pc:spChg chg="mod">
          <ac:chgData name="Diego Margaix Arnal" userId="a9138c50-3b06-458b-93b3-cc05751e51b8" providerId="ADAL" clId="{A98C3AE5-AF36-413A-9B5C-9A118A808477}" dt="2022-06-20T12:38:17.502" v="3187" actId="20577"/>
          <ac:spMkLst>
            <pc:docMk/>
            <pc:sldMk cId="2147056668" sldId="364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2:38:57.691" v="3223" actId="14100"/>
          <ac:spMkLst>
            <pc:docMk/>
            <pc:sldMk cId="2147056668" sldId="364"/>
            <ac:spMk id="366" creationId="{00000000-0000-0000-0000-000000000000}"/>
          </ac:spMkLst>
        </pc:spChg>
        <pc:spChg chg="mod">
          <ac:chgData name="Diego Margaix Arnal" userId="a9138c50-3b06-458b-93b3-cc05751e51b8" providerId="ADAL" clId="{A98C3AE5-AF36-413A-9B5C-9A118A808477}" dt="2022-06-20T12:39:31.844" v="3313" actId="20577"/>
          <ac:spMkLst>
            <pc:docMk/>
            <pc:sldMk cId="2147056668" sldId="364"/>
            <ac:spMk id="367" creationId="{00000000-0000-0000-0000-000000000000}"/>
          </ac:spMkLst>
        </pc:spChg>
        <pc:grpChg chg="del">
          <ac:chgData name="Diego Margaix Arnal" userId="a9138c50-3b06-458b-93b3-cc05751e51b8" providerId="ADAL" clId="{A98C3AE5-AF36-413A-9B5C-9A118A808477}" dt="2022-06-20T12:38:23.659" v="3188" actId="478"/>
          <ac:grpSpMkLst>
            <pc:docMk/>
            <pc:sldMk cId="2147056668" sldId="364"/>
            <ac:grpSpMk id="6" creationId="{A502F50D-86DB-4478-B2C4-C363709C16B9}"/>
          </ac:grpSpMkLst>
        </pc:grpChg>
      </pc:sldChg>
    </pc:docChg>
  </pc:docChgLst>
  <pc:docChgLst>
    <pc:chgData name="Diego Margaix Arnal" userId="a9138c50-3b06-458b-93b3-cc05751e51b8" providerId="ADAL" clId="{2FEED372-3B8D-4AC8-AA03-7EF4A17084B6}"/>
    <pc:docChg chg="undo custSel addSld delSld modSld sldOrd">
      <pc:chgData name="Diego Margaix Arnal" userId="a9138c50-3b06-458b-93b3-cc05751e51b8" providerId="ADAL" clId="{2FEED372-3B8D-4AC8-AA03-7EF4A17084B6}" dt="2022-03-31T09:42:49.034" v="4293" actId="2165"/>
      <pc:docMkLst>
        <pc:docMk/>
      </pc:docMkLst>
      <pc:sldChg chg="modSp">
        <pc:chgData name="Diego Margaix Arnal" userId="a9138c50-3b06-458b-93b3-cc05751e51b8" providerId="ADAL" clId="{2FEED372-3B8D-4AC8-AA03-7EF4A17084B6}" dt="2022-03-31T09:27:24.125" v="4022" actId="6549"/>
        <pc:sldMkLst>
          <pc:docMk/>
          <pc:sldMk cId="3634619510" sldId="257"/>
        </pc:sldMkLst>
        <pc:spChg chg="mod">
          <ac:chgData name="Diego Margaix Arnal" userId="a9138c50-3b06-458b-93b3-cc05751e51b8" providerId="ADAL" clId="{2FEED372-3B8D-4AC8-AA03-7EF4A17084B6}" dt="2022-03-31T07:12:04.970" v="124" actId="790"/>
          <ac:spMkLst>
            <pc:docMk/>
            <pc:sldMk cId="3634619510" sldId="257"/>
            <ac:spMk id="2" creationId="{5E83CB41-1B1C-4D43-822F-2A7E3E7E0D46}"/>
          </ac:spMkLst>
        </pc:spChg>
        <pc:spChg chg="mod">
          <ac:chgData name="Diego Margaix Arnal" userId="a9138c50-3b06-458b-93b3-cc05751e51b8" providerId="ADAL" clId="{2FEED372-3B8D-4AC8-AA03-7EF4A17084B6}" dt="2022-03-31T09:27:24.125" v="4022" actId="6549"/>
          <ac:spMkLst>
            <pc:docMk/>
            <pc:sldMk cId="3634619510" sldId="257"/>
            <ac:spMk id="3" creationId="{4F7D3A48-1761-45F1-A295-C5A43F3EEA9C}"/>
          </ac:spMkLst>
        </pc:spChg>
      </pc:sldChg>
      <pc:sldChg chg="addSp delSp modSp">
        <pc:chgData name="Diego Margaix Arnal" userId="a9138c50-3b06-458b-93b3-cc05751e51b8" providerId="ADAL" clId="{2FEED372-3B8D-4AC8-AA03-7EF4A17084B6}" dt="2022-03-31T09:26:53.537" v="4021" actId="1076"/>
        <pc:sldMkLst>
          <pc:docMk/>
          <pc:sldMk cId="2210460499" sldId="268"/>
        </pc:sldMkLst>
        <pc:spChg chg="mod">
          <ac:chgData name="Diego Margaix Arnal" userId="a9138c50-3b06-458b-93b3-cc05751e51b8" providerId="ADAL" clId="{2FEED372-3B8D-4AC8-AA03-7EF4A17084B6}" dt="2022-03-31T08:55:23.038" v="4002" actId="790"/>
          <ac:spMkLst>
            <pc:docMk/>
            <pc:sldMk cId="2210460499" sldId="268"/>
            <ac:spMk id="7" creationId="{CD3FCC25-6798-41D4-A89A-5F99D4F6B329}"/>
          </ac:spMkLst>
        </pc:spChg>
        <pc:spChg chg="mod">
          <ac:chgData name="Diego Margaix Arnal" userId="a9138c50-3b06-458b-93b3-cc05751e51b8" providerId="ADAL" clId="{2FEED372-3B8D-4AC8-AA03-7EF4A17084B6}" dt="2022-03-31T07:11:31.060" v="102" actId="20577"/>
          <ac:spMkLst>
            <pc:docMk/>
            <pc:sldMk cId="2210460499" sldId="268"/>
            <ac:spMk id="8" creationId="{EC65DFE3-0CDA-4C7E-9D9A-35B60B0BF00A}"/>
          </ac:spMkLst>
        </pc:spChg>
        <pc:picChg chg="add mod">
          <ac:chgData name="Diego Margaix Arnal" userId="a9138c50-3b06-458b-93b3-cc05751e51b8" providerId="ADAL" clId="{2FEED372-3B8D-4AC8-AA03-7EF4A17084B6}" dt="2022-03-31T09:07:16.644" v="4006" actId="1076"/>
          <ac:picMkLst>
            <pc:docMk/>
            <pc:sldMk cId="2210460499" sldId="268"/>
            <ac:picMk id="3" creationId="{008B9FB8-2CB8-4A5D-9590-836E09EE83CF}"/>
          </ac:picMkLst>
        </pc:picChg>
        <pc:picChg chg="add mod">
          <ac:chgData name="Diego Margaix Arnal" userId="a9138c50-3b06-458b-93b3-cc05751e51b8" providerId="ADAL" clId="{2FEED372-3B8D-4AC8-AA03-7EF4A17084B6}" dt="2022-03-31T09:11:33.507" v="4011" actId="1076"/>
          <ac:picMkLst>
            <pc:docMk/>
            <pc:sldMk cId="2210460499" sldId="268"/>
            <ac:picMk id="11" creationId="{F0B0D186-247A-4AA7-99A4-3DA73CD4676C}"/>
          </ac:picMkLst>
        </pc:picChg>
        <pc:picChg chg="add del mod">
          <ac:chgData name="Diego Margaix Arnal" userId="a9138c50-3b06-458b-93b3-cc05751e51b8" providerId="ADAL" clId="{2FEED372-3B8D-4AC8-AA03-7EF4A17084B6}" dt="2022-03-31T09:26:39.133" v="4016" actId="478"/>
          <ac:picMkLst>
            <pc:docMk/>
            <pc:sldMk cId="2210460499" sldId="268"/>
            <ac:picMk id="15" creationId="{BE4EC6E7-C6FE-4BCB-B64A-3FCC84160990}"/>
          </ac:picMkLst>
        </pc:picChg>
        <pc:picChg chg="del">
          <ac:chgData name="Diego Margaix Arnal" userId="a9138c50-3b06-458b-93b3-cc05751e51b8" providerId="ADAL" clId="{2FEED372-3B8D-4AC8-AA03-7EF4A17084B6}" dt="2022-03-31T08:55:11.702" v="4001" actId="478"/>
          <ac:picMkLst>
            <pc:docMk/>
            <pc:sldMk cId="2210460499" sldId="268"/>
            <ac:picMk id="17" creationId="{46C57E7E-CC40-4E47-B991-A2ABBF61B667}"/>
          </ac:picMkLst>
        </pc:picChg>
        <pc:picChg chg="add mod">
          <ac:chgData name="Diego Margaix Arnal" userId="a9138c50-3b06-458b-93b3-cc05751e51b8" providerId="ADAL" clId="{2FEED372-3B8D-4AC8-AA03-7EF4A17084B6}" dt="2022-03-31T09:26:53.537" v="4021" actId="1076"/>
          <ac:picMkLst>
            <pc:docMk/>
            <pc:sldMk cId="2210460499" sldId="268"/>
            <ac:picMk id="18" creationId="{06FE3F04-478F-4F57-8AE7-6594FF5F9500}"/>
          </ac:picMkLst>
        </pc:picChg>
        <pc:picChg chg="del">
          <ac:chgData name="Diego Margaix Arnal" userId="a9138c50-3b06-458b-93b3-cc05751e51b8" providerId="ADAL" clId="{2FEED372-3B8D-4AC8-AA03-7EF4A17084B6}" dt="2022-03-31T08:55:05.938" v="3999" actId="478"/>
          <ac:picMkLst>
            <pc:docMk/>
            <pc:sldMk cId="2210460499" sldId="268"/>
            <ac:picMk id="19" creationId="{41847C21-3BFD-4449-9C7D-D29CF8ADDD33}"/>
          </ac:picMkLst>
        </pc:picChg>
        <pc:picChg chg="del">
          <ac:chgData name="Diego Margaix Arnal" userId="a9138c50-3b06-458b-93b3-cc05751e51b8" providerId="ADAL" clId="{2FEED372-3B8D-4AC8-AA03-7EF4A17084B6}" dt="2022-03-31T08:55:08.821" v="4000" actId="478"/>
          <ac:picMkLst>
            <pc:docMk/>
            <pc:sldMk cId="2210460499" sldId="268"/>
            <ac:picMk id="21" creationId="{33F8F87F-1922-429C-829E-C8BFA68B51E7}"/>
          </ac:picMkLst>
        </pc:picChg>
      </pc:sldChg>
    </pc:docChg>
  </pc:docChgLst>
  <pc:docChgLst>
    <pc:chgData name="Diego Margaix Arnal" userId="a9138c50-3b06-458b-93b3-cc05751e51b8" providerId="ADAL" clId="{45486E3A-C60E-4903-9A1D-F9CA39564159}"/>
    <pc:docChg chg="undo custSel addSld delSld modSld sldOrd modMainMaster">
      <pc:chgData name="Diego Margaix Arnal" userId="a9138c50-3b06-458b-93b3-cc05751e51b8" providerId="ADAL" clId="{45486E3A-C60E-4903-9A1D-F9CA39564159}" dt="2022-06-21T05:49:25.379" v="4112" actId="2062"/>
      <pc:docMkLst>
        <pc:docMk/>
      </pc:docMkLst>
      <pc:sldChg chg="modSp mod">
        <pc:chgData name="Diego Margaix Arnal" userId="a9138c50-3b06-458b-93b3-cc05751e51b8" providerId="ADAL" clId="{45486E3A-C60E-4903-9A1D-F9CA39564159}" dt="2022-06-19T17:19:08.433" v="1172" actId="20577"/>
        <pc:sldMkLst>
          <pc:docMk/>
          <pc:sldMk cId="3634619510" sldId="257"/>
        </pc:sldMkLst>
        <pc:spChg chg="mod">
          <ac:chgData name="Diego Margaix Arnal" userId="a9138c50-3b06-458b-93b3-cc05751e51b8" providerId="ADAL" clId="{45486E3A-C60E-4903-9A1D-F9CA39564159}" dt="2022-06-19T16:35:14.842" v="330" actId="790"/>
          <ac:spMkLst>
            <pc:docMk/>
            <pc:sldMk cId="3634619510" sldId="257"/>
            <ac:spMk id="2" creationId="{5E83CB41-1B1C-4D43-822F-2A7E3E7E0D46}"/>
          </ac:spMkLst>
        </pc:spChg>
        <pc:spChg chg="mod">
          <ac:chgData name="Diego Margaix Arnal" userId="a9138c50-3b06-458b-93b3-cc05751e51b8" providerId="ADAL" clId="{45486E3A-C60E-4903-9A1D-F9CA39564159}" dt="2022-06-19T17:19:08.433" v="1172" actId="20577"/>
          <ac:spMkLst>
            <pc:docMk/>
            <pc:sldMk cId="3634619510" sldId="257"/>
            <ac:spMk id="3" creationId="{4F7D3A48-1761-45F1-A295-C5A43F3EEA9C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3634619510" sldId="257"/>
            <ac:spMk id="4" creationId="{6FF34EBC-02B5-465B-8CD4-E122C0572CDE}"/>
          </ac:spMkLst>
        </pc:spChg>
      </pc:sldChg>
      <pc:sldChg chg="modSp del">
        <pc:chgData name="Diego Margaix Arnal" userId="a9138c50-3b06-458b-93b3-cc05751e51b8" providerId="ADAL" clId="{45486E3A-C60E-4903-9A1D-F9CA39564159}" dt="2022-06-20T16:17:12.013" v="2817" actId="47"/>
        <pc:sldMkLst>
          <pc:docMk/>
          <pc:sldMk cId="1756981700" sldId="263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1756981700" sldId="263"/>
            <ac:spMk id="3" creationId="{EDDA4139-8E3D-4E18-B875-41DD3AD27062}"/>
          </ac:spMkLst>
        </pc:spChg>
      </pc:sldChg>
      <pc:sldChg chg="addSp delSp modSp mod">
        <pc:chgData name="Diego Margaix Arnal" userId="a9138c50-3b06-458b-93b3-cc05751e51b8" providerId="ADAL" clId="{45486E3A-C60E-4903-9A1D-F9CA39564159}" dt="2022-06-20T16:15:55.522" v="2815" actId="20577"/>
        <pc:sldMkLst>
          <pc:docMk/>
          <pc:sldMk cId="2210460499" sldId="268"/>
        </pc:sldMkLst>
        <pc:spChg chg="mod">
          <ac:chgData name="Diego Margaix Arnal" userId="a9138c50-3b06-458b-93b3-cc05751e51b8" providerId="ADAL" clId="{45486E3A-C60E-4903-9A1D-F9CA39564159}" dt="2022-06-20T16:15:55.522" v="2815" actId="20577"/>
          <ac:spMkLst>
            <pc:docMk/>
            <pc:sldMk cId="2210460499" sldId="268"/>
            <ac:spMk id="7" creationId="{CD3FCC25-6798-41D4-A89A-5F99D4F6B329}"/>
          </ac:spMkLst>
        </pc:spChg>
        <pc:spChg chg="mod">
          <ac:chgData name="Diego Margaix Arnal" userId="a9138c50-3b06-458b-93b3-cc05751e51b8" providerId="ADAL" clId="{45486E3A-C60E-4903-9A1D-F9CA39564159}" dt="2022-06-19T16:27:27.625" v="60" actId="20577"/>
          <ac:spMkLst>
            <pc:docMk/>
            <pc:sldMk cId="2210460499" sldId="268"/>
            <ac:spMk id="8" creationId="{EC65DFE3-0CDA-4C7E-9D9A-35B60B0BF00A}"/>
          </ac:spMkLst>
        </pc:spChg>
        <pc:spChg chg="mod">
          <ac:chgData name="Diego Margaix Arnal" userId="a9138c50-3b06-458b-93b3-cc05751e51b8" providerId="ADAL" clId="{45486E3A-C60E-4903-9A1D-F9CA39564159}" dt="2022-06-20T16:14:36.928" v="2798" actId="1076"/>
          <ac:spMkLst>
            <pc:docMk/>
            <pc:sldMk cId="2210460499" sldId="268"/>
            <ac:spMk id="13" creationId="{31118248-3542-4640-B346-FD7AD5E246D3}"/>
          </ac:spMkLst>
        </pc:spChg>
        <pc:spChg chg="mod">
          <ac:chgData name="Diego Margaix Arnal" userId="a9138c50-3b06-458b-93b3-cc05751e51b8" providerId="ADAL" clId="{45486E3A-C60E-4903-9A1D-F9CA39564159}" dt="2022-06-20T16:14:26.661" v="2794" actId="207"/>
          <ac:spMkLst>
            <pc:docMk/>
            <pc:sldMk cId="2210460499" sldId="268"/>
            <ac:spMk id="15" creationId="{CE0B8C28-645F-0833-4D71-206E96527D5F}"/>
          </ac:spMkLst>
        </pc:spChg>
        <pc:spChg chg="mod">
          <ac:chgData name="Diego Margaix Arnal" userId="a9138c50-3b06-458b-93b3-cc05751e51b8" providerId="ADAL" clId="{45486E3A-C60E-4903-9A1D-F9CA39564159}" dt="2022-06-20T16:14:26.661" v="2794" actId="207"/>
          <ac:spMkLst>
            <pc:docMk/>
            <pc:sldMk cId="2210460499" sldId="268"/>
            <ac:spMk id="16" creationId="{7B15E34D-4651-842E-6E85-67853DDAC820}"/>
          </ac:spMkLst>
        </pc:spChg>
        <pc:spChg chg="mod">
          <ac:chgData name="Diego Margaix Arnal" userId="a9138c50-3b06-458b-93b3-cc05751e51b8" providerId="ADAL" clId="{45486E3A-C60E-4903-9A1D-F9CA39564159}" dt="2022-06-20T16:14:26.661" v="2794" actId="207"/>
          <ac:spMkLst>
            <pc:docMk/>
            <pc:sldMk cId="2210460499" sldId="268"/>
            <ac:spMk id="17" creationId="{875BFF47-6BC2-F8FF-1636-91E0AFFF374D}"/>
          </ac:spMkLst>
        </pc:spChg>
        <pc:spChg chg="mod">
          <ac:chgData name="Diego Margaix Arnal" userId="a9138c50-3b06-458b-93b3-cc05751e51b8" providerId="ADAL" clId="{45486E3A-C60E-4903-9A1D-F9CA39564159}" dt="2022-06-20T16:14:26.661" v="2794" actId="207"/>
          <ac:spMkLst>
            <pc:docMk/>
            <pc:sldMk cId="2210460499" sldId="268"/>
            <ac:spMk id="19" creationId="{FF70C843-2308-ECB0-0DFE-243974EF1E2C}"/>
          </ac:spMkLst>
        </pc:spChg>
        <pc:spChg chg="mod">
          <ac:chgData name="Diego Margaix Arnal" userId="a9138c50-3b06-458b-93b3-cc05751e51b8" providerId="ADAL" clId="{45486E3A-C60E-4903-9A1D-F9CA39564159}" dt="2022-06-20T16:14:52.469" v="2802"/>
          <ac:spMkLst>
            <pc:docMk/>
            <pc:sldMk cId="2210460499" sldId="268"/>
            <ac:spMk id="21" creationId="{FC75368A-A288-48B8-C662-8B442F36E5B5}"/>
          </ac:spMkLst>
        </pc:spChg>
        <pc:spChg chg="mod">
          <ac:chgData name="Diego Margaix Arnal" userId="a9138c50-3b06-458b-93b3-cc05751e51b8" providerId="ADAL" clId="{45486E3A-C60E-4903-9A1D-F9CA39564159}" dt="2022-06-20T16:14:52.469" v="2802"/>
          <ac:spMkLst>
            <pc:docMk/>
            <pc:sldMk cId="2210460499" sldId="268"/>
            <ac:spMk id="22" creationId="{962C1D87-41A3-D272-ED51-D8CE41407E64}"/>
          </ac:spMkLst>
        </pc:spChg>
        <pc:spChg chg="mod">
          <ac:chgData name="Diego Margaix Arnal" userId="a9138c50-3b06-458b-93b3-cc05751e51b8" providerId="ADAL" clId="{45486E3A-C60E-4903-9A1D-F9CA39564159}" dt="2022-06-20T16:15:14.804" v="2805"/>
          <ac:spMkLst>
            <pc:docMk/>
            <pc:sldMk cId="2210460499" sldId="268"/>
            <ac:spMk id="24" creationId="{BC901395-8ABE-7689-B3B2-39AAFA8AD51B}"/>
          </ac:spMkLst>
        </pc:spChg>
        <pc:spChg chg="mod">
          <ac:chgData name="Diego Margaix Arnal" userId="a9138c50-3b06-458b-93b3-cc05751e51b8" providerId="ADAL" clId="{45486E3A-C60E-4903-9A1D-F9CA39564159}" dt="2022-06-20T16:15:14.804" v="2805"/>
          <ac:spMkLst>
            <pc:docMk/>
            <pc:sldMk cId="2210460499" sldId="268"/>
            <ac:spMk id="25" creationId="{031EF829-8A1B-6385-1E66-B64EEAA6FECA}"/>
          </ac:spMkLst>
        </pc:spChg>
        <pc:spChg chg="mod">
          <ac:chgData name="Diego Margaix Arnal" userId="a9138c50-3b06-458b-93b3-cc05751e51b8" providerId="ADAL" clId="{45486E3A-C60E-4903-9A1D-F9CA39564159}" dt="2022-06-20T16:15:14.804" v="2805"/>
          <ac:spMkLst>
            <pc:docMk/>
            <pc:sldMk cId="2210460499" sldId="268"/>
            <ac:spMk id="26" creationId="{9B00117A-37D4-A0F9-69E7-EAA28B7B94CB}"/>
          </ac:spMkLst>
        </pc:spChg>
        <pc:spChg chg="mod">
          <ac:chgData name="Diego Margaix Arnal" userId="a9138c50-3b06-458b-93b3-cc05751e51b8" providerId="ADAL" clId="{45486E3A-C60E-4903-9A1D-F9CA39564159}" dt="2022-06-20T16:15:14.804" v="2805"/>
          <ac:spMkLst>
            <pc:docMk/>
            <pc:sldMk cId="2210460499" sldId="268"/>
            <ac:spMk id="27" creationId="{AF99431D-EC8B-0384-9499-01B882CDC7F4}"/>
          </ac:spMkLst>
        </pc:spChg>
        <pc:spChg chg="mod">
          <ac:chgData name="Diego Margaix Arnal" userId="a9138c50-3b06-458b-93b3-cc05751e51b8" providerId="ADAL" clId="{45486E3A-C60E-4903-9A1D-F9CA39564159}" dt="2022-06-20T16:15:14.804" v="2805"/>
          <ac:spMkLst>
            <pc:docMk/>
            <pc:sldMk cId="2210460499" sldId="268"/>
            <ac:spMk id="28" creationId="{CA22F5A7-A01A-E0C2-9EC9-F11E3545287A}"/>
          </ac:spMkLst>
        </pc:spChg>
        <pc:grpChg chg="add mod">
          <ac:chgData name="Diego Margaix Arnal" userId="a9138c50-3b06-458b-93b3-cc05751e51b8" providerId="ADAL" clId="{45486E3A-C60E-4903-9A1D-F9CA39564159}" dt="2022-06-20T16:15:23.649" v="2806" actId="1076"/>
          <ac:grpSpMkLst>
            <pc:docMk/>
            <pc:sldMk cId="2210460499" sldId="268"/>
            <ac:grpSpMk id="14" creationId="{EE6BDF76-DBA2-5F1F-F814-23CC494302DD}"/>
          </ac:grpSpMkLst>
        </pc:grpChg>
        <pc:grpChg chg="add mod">
          <ac:chgData name="Diego Margaix Arnal" userId="a9138c50-3b06-458b-93b3-cc05751e51b8" providerId="ADAL" clId="{45486E3A-C60E-4903-9A1D-F9CA39564159}" dt="2022-06-20T16:15:00.887" v="2804" actId="1076"/>
          <ac:grpSpMkLst>
            <pc:docMk/>
            <pc:sldMk cId="2210460499" sldId="268"/>
            <ac:grpSpMk id="20" creationId="{A1B4F651-F803-5E3E-2A6F-CE9084FF7350}"/>
          </ac:grpSpMkLst>
        </pc:grpChg>
        <pc:grpChg chg="add mod">
          <ac:chgData name="Diego Margaix Arnal" userId="a9138c50-3b06-458b-93b3-cc05751e51b8" providerId="ADAL" clId="{45486E3A-C60E-4903-9A1D-F9CA39564159}" dt="2022-06-20T16:15:41.487" v="2809" actId="1076"/>
          <ac:grpSpMkLst>
            <pc:docMk/>
            <pc:sldMk cId="2210460499" sldId="268"/>
            <ac:grpSpMk id="23" creationId="{2C8C7BC3-A24D-4D9E-9E9E-34F4DBFA7525}"/>
          </ac:grpSpMkLst>
        </pc:grpChg>
        <pc:picChg chg="del">
          <ac:chgData name="Diego Margaix Arnal" userId="a9138c50-3b06-458b-93b3-cc05751e51b8" providerId="ADAL" clId="{45486E3A-C60E-4903-9A1D-F9CA39564159}" dt="2022-06-20T16:14:44.054" v="2800" actId="478"/>
          <ac:picMkLst>
            <pc:docMk/>
            <pc:sldMk cId="2210460499" sldId="268"/>
            <ac:picMk id="3" creationId="{008B9FB8-2CB8-4A5D-9590-836E09EE83CF}"/>
          </ac:picMkLst>
        </pc:picChg>
        <pc:picChg chg="del">
          <ac:chgData name="Diego Margaix Arnal" userId="a9138c50-3b06-458b-93b3-cc05751e51b8" providerId="ADAL" clId="{45486E3A-C60E-4903-9A1D-F9CA39564159}" dt="2022-06-20T16:14:45.599" v="2801" actId="478"/>
          <ac:picMkLst>
            <pc:docMk/>
            <pc:sldMk cId="2210460499" sldId="268"/>
            <ac:picMk id="11" creationId="{F0B0D186-247A-4AA7-99A4-3DA73CD4676C}"/>
          </ac:picMkLst>
        </pc:picChg>
        <pc:picChg chg="del">
          <ac:chgData name="Diego Margaix Arnal" userId="a9138c50-3b06-458b-93b3-cc05751e51b8" providerId="ADAL" clId="{45486E3A-C60E-4903-9A1D-F9CA39564159}" dt="2022-06-20T16:14:28.688" v="2795" actId="478"/>
          <ac:picMkLst>
            <pc:docMk/>
            <pc:sldMk cId="2210460499" sldId="268"/>
            <ac:picMk id="18" creationId="{06FE3F04-478F-4F57-8AE7-6594FF5F9500}"/>
          </ac:picMkLst>
        </pc:picChg>
      </pc:sldChg>
      <pc:sldChg chg="modSp del">
        <pc:chgData name="Diego Margaix Arnal" userId="a9138c50-3b06-458b-93b3-cc05751e51b8" providerId="ADAL" clId="{45486E3A-C60E-4903-9A1D-F9CA39564159}" dt="2022-06-20T16:17:15.381" v="2818" actId="47"/>
        <pc:sldMkLst>
          <pc:docMk/>
          <pc:sldMk cId="1315731094" sldId="286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1315731094" sldId="286"/>
            <ac:spMk id="12" creationId="{D614C676-0034-43ED-AFC0-249BE6791BCC}"/>
          </ac:spMkLst>
        </pc:spChg>
      </pc:sldChg>
      <pc:sldChg chg="modSp">
        <pc:chgData name="Diego Margaix Arnal" userId="a9138c50-3b06-458b-93b3-cc05751e51b8" providerId="ADAL" clId="{45486E3A-C60E-4903-9A1D-F9CA39564159}" dt="2022-06-19T16:30:53.331" v="228"/>
        <pc:sldMkLst>
          <pc:docMk/>
          <pc:sldMk cId="2842713277" sldId="290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2842713277" sldId="290"/>
            <ac:spMk id="6" creationId="{7B4B8786-AB8C-43DF-9E7B-529A6649A049}"/>
          </ac:spMkLst>
        </pc:spChg>
      </pc:sldChg>
      <pc:sldChg chg="modSp del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295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295"/>
            <ac:spMk id="1248" creationId="{00000000-0000-0000-0000-000000000000}"/>
          </ac:spMkLst>
        </pc:spChg>
      </pc:sldChg>
      <pc:sldChg chg="modSp del">
        <pc:chgData name="Diego Margaix Arnal" userId="a9138c50-3b06-458b-93b3-cc05751e51b8" providerId="ADAL" clId="{45486E3A-C60E-4903-9A1D-F9CA39564159}" dt="2022-06-20T16:17:10.671" v="2816" actId="47"/>
        <pc:sldMkLst>
          <pc:docMk/>
          <pc:sldMk cId="710421031" sldId="296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710421031" sldId="296"/>
            <ac:spMk id="3" creationId="{EDDA4139-8E3D-4E18-B875-41DD3AD27062}"/>
          </ac:spMkLst>
        </pc:spChg>
      </pc:sldChg>
      <pc:sldChg chg="modSp del">
        <pc:chgData name="Diego Margaix Arnal" userId="a9138c50-3b06-458b-93b3-cc05751e51b8" providerId="ADAL" clId="{45486E3A-C60E-4903-9A1D-F9CA39564159}" dt="2022-06-20T16:12:36.212" v="2792" actId="47"/>
        <pc:sldMkLst>
          <pc:docMk/>
          <pc:sldMk cId="4233971372" sldId="318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4233971372" sldId="318"/>
            <ac:spMk id="4" creationId="{F8CA7B53-F779-4AEE-9D34-5B0B829EA29E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4233971372" sldId="318"/>
            <ac:spMk id="5" creationId="{36ABA25C-D8E6-47AC-8B7E-DD1D3AB6FD6F}"/>
          </ac:spMkLst>
        </pc:spChg>
      </pc:sldChg>
      <pc:sldChg chg="del modNotes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27"/>
        </pc:sldMkLst>
      </pc:sldChg>
      <pc:sldChg chg="del modNotes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28"/>
        </pc:sldMkLst>
      </pc:sldChg>
      <pc:sldChg chg="del modNotes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29"/>
        </pc:sldMkLst>
      </pc:sldChg>
      <pc:sldChg chg="modSp del">
        <pc:chgData name="Diego Margaix Arnal" userId="a9138c50-3b06-458b-93b3-cc05751e51b8" providerId="ADAL" clId="{45486E3A-C60E-4903-9A1D-F9CA39564159}" dt="2022-06-20T16:18:24.992" v="2819" actId="47"/>
        <pc:sldMkLst>
          <pc:docMk/>
          <pc:sldMk cId="0" sldId="330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0"/>
            <ac:spMk id="870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0"/>
            <ac:spMk id="871" creationId="{00000000-0000-0000-0000-000000000000}"/>
          </ac:spMkLst>
        </pc:spChg>
      </pc:sldChg>
      <pc:sldChg chg="del modNotes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1"/>
        </pc:sldMkLst>
      </pc:sldChg>
      <pc:sldChg chg="del modNotes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2"/>
        </pc:sldMkLst>
      </pc:sldChg>
      <pc:sldChg chg="addSp delSp modSp del mod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3"/>
        </pc:sldMkLst>
        <pc:spChg chg="mod">
          <ac:chgData name="Diego Margaix Arnal" userId="a9138c50-3b06-458b-93b3-cc05751e51b8" providerId="ADAL" clId="{45486E3A-C60E-4903-9A1D-F9CA39564159}" dt="2022-06-20T16:38:47.396" v="3927"/>
          <ac:spMkLst>
            <pc:docMk/>
            <pc:sldMk cId="0" sldId="333"/>
            <ac:spMk id="301" creationId="{9AB103FA-DC9C-4C59-D38F-1DEB71BA3526}"/>
          </ac:spMkLst>
        </pc:spChg>
        <pc:spChg chg="mod">
          <ac:chgData name="Diego Margaix Arnal" userId="a9138c50-3b06-458b-93b3-cc05751e51b8" providerId="ADAL" clId="{45486E3A-C60E-4903-9A1D-F9CA39564159}" dt="2022-06-20T16:38:47.396" v="3927"/>
          <ac:spMkLst>
            <pc:docMk/>
            <pc:sldMk cId="0" sldId="333"/>
            <ac:spMk id="302" creationId="{06930A56-7120-F8CD-7975-BF1A24D559A9}"/>
          </ac:spMkLst>
        </pc:spChg>
        <pc:spChg chg="mod">
          <ac:chgData name="Diego Margaix Arnal" userId="a9138c50-3b06-458b-93b3-cc05751e51b8" providerId="ADAL" clId="{45486E3A-C60E-4903-9A1D-F9CA39564159}" dt="2022-06-20T16:38:47.396" v="3927"/>
          <ac:spMkLst>
            <pc:docMk/>
            <pc:sldMk cId="0" sldId="333"/>
            <ac:spMk id="303" creationId="{1D3D9E29-7650-711E-778B-0656C11A6F23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3"/>
            <ac:spMk id="9116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3"/>
            <ac:spMk id="9117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20T16:38:52.237" v="3929" actId="1076"/>
          <ac:spMkLst>
            <pc:docMk/>
            <pc:sldMk cId="0" sldId="333"/>
            <ac:spMk id="9218" creationId="{00000000-0000-0000-0000-000000000000}"/>
          </ac:spMkLst>
        </pc:spChg>
        <pc:grpChg chg="add del mod">
          <ac:chgData name="Diego Margaix Arnal" userId="a9138c50-3b06-458b-93b3-cc05751e51b8" providerId="ADAL" clId="{45486E3A-C60E-4903-9A1D-F9CA39564159}" dt="2022-06-20T16:38:55.242" v="3930" actId="21"/>
          <ac:grpSpMkLst>
            <pc:docMk/>
            <pc:sldMk cId="0" sldId="333"/>
            <ac:grpSpMk id="300" creationId="{C561D94E-B893-470B-F907-D094A0B0684B}"/>
          </ac:grpSpMkLst>
        </pc:grpChg>
      </pc:sldChg>
      <pc:sldChg chg="delSp modSp del mod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4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4"/>
            <ac:spMk id="9534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4"/>
            <ac:spMk id="9535" creationId="{00000000-0000-0000-0000-000000000000}"/>
          </ac:spMkLst>
        </pc:spChg>
        <pc:grpChg chg="del">
          <ac:chgData name="Diego Margaix Arnal" userId="a9138c50-3b06-458b-93b3-cc05751e51b8" providerId="ADAL" clId="{45486E3A-C60E-4903-9A1D-F9CA39564159}" dt="2022-06-20T16:40:19.726" v="3935" actId="21"/>
          <ac:grpSpMkLst>
            <pc:docMk/>
            <pc:sldMk cId="0" sldId="334"/>
            <ac:grpSpMk id="9508" creationId="{00000000-0000-0000-0000-000000000000}"/>
          </ac:grpSpMkLst>
        </pc:grpChg>
      </pc:sldChg>
      <pc:sldChg chg="modSp del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5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5"/>
            <ac:spMk id="9710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5"/>
            <ac:spMk id="9711" creationId="{00000000-0000-0000-0000-000000000000}"/>
          </ac:spMkLst>
        </pc:spChg>
      </pc:sldChg>
      <pc:sldChg chg="modSp del mod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6"/>
        </pc:sldMkLst>
        <pc:spChg chg="mod">
          <ac:chgData name="Diego Margaix Arnal" userId="a9138c50-3b06-458b-93b3-cc05751e51b8" providerId="ADAL" clId="{45486E3A-C60E-4903-9A1D-F9CA39564159}" dt="2022-06-19T16:53:10.889" v="1044" actId="1076"/>
          <ac:spMkLst>
            <pc:docMk/>
            <pc:sldMk cId="0" sldId="336"/>
            <ac:spMk id="10069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6"/>
            <ac:spMk id="10070" creationId="{00000000-0000-0000-0000-000000000000}"/>
          </ac:spMkLst>
        </pc:spChg>
      </pc:sldChg>
      <pc:sldChg chg="modSp del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7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7"/>
            <ac:spMk id="10486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37"/>
            <ac:spMk id="10487" creationId="{00000000-0000-0000-0000-000000000000}"/>
          </ac:spMkLst>
        </pc:spChg>
      </pc:sldChg>
      <pc:sldChg chg="modSp del mod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8"/>
        </pc:sldMkLst>
        <pc:spChg chg="mod">
          <ac:chgData name="Diego Margaix Arnal" userId="a9138c50-3b06-458b-93b3-cc05751e51b8" providerId="ADAL" clId="{45486E3A-C60E-4903-9A1D-F9CA39564159}" dt="2022-06-19T16:53:21.690" v="1045" actId="207"/>
          <ac:spMkLst>
            <pc:docMk/>
            <pc:sldMk cId="0" sldId="338"/>
            <ac:spMk id="11008" creationId="{00000000-0000-0000-0000-000000000000}"/>
          </ac:spMkLst>
        </pc:spChg>
      </pc:sldChg>
      <pc:sldChg chg="modSp del mod">
        <pc:chgData name="Diego Margaix Arnal" userId="a9138c50-3b06-458b-93b3-cc05751e51b8" providerId="ADAL" clId="{45486E3A-C60E-4903-9A1D-F9CA39564159}" dt="2022-06-21T05:45:06.819" v="3996" actId="47"/>
        <pc:sldMkLst>
          <pc:docMk/>
          <pc:sldMk cId="0" sldId="339"/>
        </pc:sldMkLst>
        <pc:spChg chg="mod">
          <ac:chgData name="Diego Margaix Arnal" userId="a9138c50-3b06-458b-93b3-cc05751e51b8" providerId="ADAL" clId="{45486E3A-C60E-4903-9A1D-F9CA39564159}" dt="2022-06-19T16:53:26.801" v="1046" actId="207"/>
          <ac:spMkLst>
            <pc:docMk/>
            <pc:sldMk cId="0" sldId="339"/>
            <ac:spMk id="11013" creationId="{00000000-0000-0000-0000-000000000000}"/>
          </ac:spMkLst>
        </pc:spChg>
      </pc:sldChg>
      <pc:sldChg chg="addSp delSp modSp add mod modNotes">
        <pc:chgData name="Diego Margaix Arnal" userId="a9138c50-3b06-458b-93b3-cc05751e51b8" providerId="ADAL" clId="{45486E3A-C60E-4903-9A1D-F9CA39564159}" dt="2022-06-19T16:34:56.386" v="326" actId="1076"/>
        <pc:sldMkLst>
          <pc:docMk/>
          <pc:sldMk cId="0" sldId="340"/>
        </pc:sldMkLst>
        <pc:spChg chg="mod">
          <ac:chgData name="Diego Margaix Arnal" userId="a9138c50-3b06-458b-93b3-cc05751e51b8" providerId="ADAL" clId="{45486E3A-C60E-4903-9A1D-F9CA39564159}" dt="2022-06-19T16:30:53.331" v="228"/>
          <ac:spMkLst>
            <pc:docMk/>
            <pc:sldMk cId="0" sldId="340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33:40.337" v="243" actId="20577"/>
          <ac:spMkLst>
            <pc:docMk/>
            <pc:sldMk cId="0" sldId="340"/>
            <ac:spMk id="366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33:59.554" v="317" actId="20577"/>
          <ac:spMkLst>
            <pc:docMk/>
            <pc:sldMk cId="0" sldId="340"/>
            <ac:spMk id="367" creationId="{00000000-0000-0000-0000-000000000000}"/>
          </ac:spMkLst>
        </pc:spChg>
        <pc:picChg chg="add mod">
          <ac:chgData name="Diego Margaix Arnal" userId="a9138c50-3b06-458b-93b3-cc05751e51b8" providerId="ADAL" clId="{45486E3A-C60E-4903-9A1D-F9CA39564159}" dt="2022-06-19T16:34:56.386" v="326" actId="1076"/>
          <ac:picMkLst>
            <pc:docMk/>
            <pc:sldMk cId="0" sldId="340"/>
            <ac:picMk id="3" creationId="{85EB3D7E-B8B4-F410-A769-FEDFA64ABEA8}"/>
          </ac:picMkLst>
        </pc:picChg>
        <pc:picChg chg="del">
          <ac:chgData name="Diego Margaix Arnal" userId="a9138c50-3b06-458b-93b3-cc05751e51b8" providerId="ADAL" clId="{45486E3A-C60E-4903-9A1D-F9CA39564159}" dt="2022-06-19T16:33:23.810" v="235" actId="478"/>
          <ac:picMkLst>
            <pc:docMk/>
            <pc:sldMk cId="0" sldId="340"/>
            <ac:picMk id="365" creationId="{00000000-0000-0000-0000-000000000000}"/>
          </ac:picMkLst>
        </pc:picChg>
      </pc:sldChg>
      <pc:sldChg chg="addSp delSp modSp add mod modClrScheme chgLayout">
        <pc:chgData name="Diego Margaix Arnal" userId="a9138c50-3b06-458b-93b3-cc05751e51b8" providerId="ADAL" clId="{45486E3A-C60E-4903-9A1D-F9CA39564159}" dt="2022-06-19T16:40:29.818" v="473" actId="6549"/>
        <pc:sldMkLst>
          <pc:docMk/>
          <pc:sldMk cId="1555059801" sldId="341"/>
        </pc:sldMkLst>
        <pc:spChg chg="add mod ord">
          <ac:chgData name="Diego Margaix Arnal" userId="a9138c50-3b06-458b-93b3-cc05751e51b8" providerId="ADAL" clId="{45486E3A-C60E-4903-9A1D-F9CA39564159}" dt="2022-06-19T16:38:56.489" v="447" actId="20577"/>
          <ac:spMkLst>
            <pc:docMk/>
            <pc:sldMk cId="1555059801" sldId="341"/>
            <ac:spMk id="2" creationId="{2964B5B4-11EB-87FF-AD08-5960CFEA94AC}"/>
          </ac:spMkLst>
        </pc:spChg>
        <pc:spChg chg="mod ord">
          <ac:chgData name="Diego Margaix Arnal" userId="a9138c50-3b06-458b-93b3-cc05751e51b8" providerId="ADAL" clId="{45486E3A-C60E-4903-9A1D-F9CA39564159}" dt="2022-06-19T16:38:51.952" v="439" actId="700"/>
          <ac:spMkLst>
            <pc:docMk/>
            <pc:sldMk cId="1555059801" sldId="341"/>
            <ac:spMk id="3" creationId="{219181EA-29C3-4617-9057-4D9B0207DD70}"/>
          </ac:spMkLst>
        </pc:spChg>
        <pc:spChg chg="mod">
          <ac:chgData name="Diego Margaix Arnal" userId="a9138c50-3b06-458b-93b3-cc05751e51b8" providerId="ADAL" clId="{45486E3A-C60E-4903-9A1D-F9CA39564159}" dt="2022-06-19T16:40:29.818" v="473" actId="6549"/>
          <ac:spMkLst>
            <pc:docMk/>
            <pc:sldMk cId="1555059801" sldId="341"/>
            <ac:spMk id="7" creationId="{C1FBBA35-9151-4D31-AA70-E2E3CE3CC41E}"/>
          </ac:spMkLst>
        </pc:spChg>
        <pc:picChg chg="add del mod">
          <ac:chgData name="Diego Margaix Arnal" userId="a9138c50-3b06-458b-93b3-cc05751e51b8" providerId="ADAL" clId="{45486E3A-C60E-4903-9A1D-F9CA39564159}" dt="2022-06-19T16:37:27.562" v="433" actId="478"/>
          <ac:picMkLst>
            <pc:docMk/>
            <pc:sldMk cId="1555059801" sldId="341"/>
            <ac:picMk id="5" creationId="{B6B10A4B-D2D0-171C-6F8E-065D0B6FB037}"/>
          </ac:picMkLst>
        </pc:picChg>
        <pc:picChg chg="del">
          <ac:chgData name="Diego Margaix Arnal" userId="a9138c50-3b06-458b-93b3-cc05751e51b8" providerId="ADAL" clId="{45486E3A-C60E-4903-9A1D-F9CA39564159}" dt="2022-06-19T16:36:15.281" v="427" actId="478"/>
          <ac:picMkLst>
            <pc:docMk/>
            <pc:sldMk cId="1555059801" sldId="341"/>
            <ac:picMk id="11" creationId="{B9A25E59-162F-4A4F-ABBD-BEC02635028B}"/>
          </ac:picMkLst>
        </pc:picChg>
      </pc:sldChg>
      <pc:sldChg chg="addSp delSp modSp new mod modClrScheme chgLayout">
        <pc:chgData name="Diego Margaix Arnal" userId="a9138c50-3b06-458b-93b3-cc05751e51b8" providerId="ADAL" clId="{45486E3A-C60E-4903-9A1D-F9CA39564159}" dt="2022-06-19T16:43:59.410" v="825" actId="20577"/>
        <pc:sldMkLst>
          <pc:docMk/>
          <pc:sldMk cId="1296084362" sldId="342"/>
        </pc:sldMkLst>
        <pc:spChg chg="del mod ord">
          <ac:chgData name="Diego Margaix Arnal" userId="a9138c50-3b06-458b-93b3-cc05751e51b8" providerId="ADAL" clId="{45486E3A-C60E-4903-9A1D-F9CA39564159}" dt="2022-06-19T16:40:59.249" v="475" actId="700"/>
          <ac:spMkLst>
            <pc:docMk/>
            <pc:sldMk cId="1296084362" sldId="342"/>
            <ac:spMk id="2" creationId="{8E09A89A-DDCD-B711-04BA-F5DA3135BDD6}"/>
          </ac:spMkLst>
        </pc:spChg>
        <pc:spChg chg="mod ord">
          <ac:chgData name="Diego Margaix Arnal" userId="a9138c50-3b06-458b-93b3-cc05751e51b8" providerId="ADAL" clId="{45486E3A-C60E-4903-9A1D-F9CA39564159}" dt="2022-06-19T16:40:59.249" v="475" actId="700"/>
          <ac:spMkLst>
            <pc:docMk/>
            <pc:sldMk cId="1296084362" sldId="342"/>
            <ac:spMk id="3" creationId="{D1A56A48-19F9-1F42-5C7D-05571ACE8B7F}"/>
          </ac:spMkLst>
        </pc:spChg>
        <pc:spChg chg="add mod ord">
          <ac:chgData name="Diego Margaix Arnal" userId="a9138c50-3b06-458b-93b3-cc05751e51b8" providerId="ADAL" clId="{45486E3A-C60E-4903-9A1D-F9CA39564159}" dt="2022-06-19T16:41:20.369" v="501" actId="20577"/>
          <ac:spMkLst>
            <pc:docMk/>
            <pc:sldMk cId="1296084362" sldId="342"/>
            <ac:spMk id="4" creationId="{684750ED-630C-68B0-72BD-2820DF8499B8}"/>
          </ac:spMkLst>
        </pc:spChg>
        <pc:spChg chg="add mod ord">
          <ac:chgData name="Diego Margaix Arnal" userId="a9138c50-3b06-458b-93b3-cc05751e51b8" providerId="ADAL" clId="{45486E3A-C60E-4903-9A1D-F9CA39564159}" dt="2022-06-19T16:43:59.410" v="825" actId="20577"/>
          <ac:spMkLst>
            <pc:docMk/>
            <pc:sldMk cId="1296084362" sldId="342"/>
            <ac:spMk id="5" creationId="{BF9C8CC1-95B6-44E4-B96F-84D3F0D5D93D}"/>
          </ac:spMkLst>
        </pc:spChg>
      </pc:sldChg>
      <pc:sldChg chg="addSp delSp modSp add mod modClrScheme chgLayout">
        <pc:chgData name="Diego Margaix Arnal" userId="a9138c50-3b06-458b-93b3-cc05751e51b8" providerId="ADAL" clId="{45486E3A-C60E-4903-9A1D-F9CA39564159}" dt="2022-06-20T16:11:07.256" v="2695" actId="14100"/>
        <pc:sldMkLst>
          <pc:docMk/>
          <pc:sldMk cId="1321390294" sldId="343"/>
        </pc:sldMkLst>
        <pc:spChg chg="add mod">
          <ac:chgData name="Diego Margaix Arnal" userId="a9138c50-3b06-458b-93b3-cc05751e51b8" providerId="ADAL" clId="{45486E3A-C60E-4903-9A1D-F9CA39564159}" dt="2022-06-20T16:11:00.167" v="2693" actId="5793"/>
          <ac:spMkLst>
            <pc:docMk/>
            <pc:sldMk cId="1321390294" sldId="343"/>
            <ac:spMk id="2" creationId="{612353D9-7E6C-8A9A-74D6-4C9E51BD00C5}"/>
          </ac:spMkLst>
        </pc:spChg>
        <pc:spChg chg="mod ord">
          <ac:chgData name="Diego Margaix Arnal" userId="a9138c50-3b06-458b-93b3-cc05751e51b8" providerId="ADAL" clId="{45486E3A-C60E-4903-9A1D-F9CA39564159}" dt="2022-06-19T16:45:21.598" v="841" actId="700"/>
          <ac:spMkLst>
            <pc:docMk/>
            <pc:sldMk cId="1321390294" sldId="343"/>
            <ac:spMk id="3" creationId="{D1A56A48-19F9-1F42-5C7D-05571ACE8B7F}"/>
          </ac:spMkLst>
        </pc:spChg>
        <pc:spChg chg="mod ord">
          <ac:chgData name="Diego Margaix Arnal" userId="a9138c50-3b06-458b-93b3-cc05751e51b8" providerId="ADAL" clId="{45486E3A-C60E-4903-9A1D-F9CA39564159}" dt="2022-06-19T16:45:21.598" v="841" actId="700"/>
          <ac:spMkLst>
            <pc:docMk/>
            <pc:sldMk cId="1321390294" sldId="343"/>
            <ac:spMk id="4" creationId="{684750ED-630C-68B0-72BD-2820DF8499B8}"/>
          </ac:spMkLst>
        </pc:spChg>
        <pc:spChg chg="del mod ord">
          <ac:chgData name="Diego Margaix Arnal" userId="a9138c50-3b06-458b-93b3-cc05751e51b8" providerId="ADAL" clId="{45486E3A-C60E-4903-9A1D-F9CA39564159}" dt="2022-06-19T16:45:26.344" v="843" actId="478"/>
          <ac:spMkLst>
            <pc:docMk/>
            <pc:sldMk cId="1321390294" sldId="343"/>
            <ac:spMk id="5" creationId="{BF9C8CC1-95B6-44E4-B96F-84D3F0D5D93D}"/>
          </ac:spMkLst>
        </pc:spChg>
        <pc:spChg chg="add mod">
          <ac:chgData name="Diego Margaix Arnal" userId="a9138c50-3b06-458b-93b3-cc05751e51b8" providerId="ADAL" clId="{45486E3A-C60E-4903-9A1D-F9CA39564159}" dt="2022-06-20T16:11:07.256" v="2695" actId="14100"/>
          <ac:spMkLst>
            <pc:docMk/>
            <pc:sldMk cId="1321390294" sldId="343"/>
            <ac:spMk id="6" creationId="{868B7115-4B80-3898-5782-8BD128A61025}"/>
          </ac:spMkLst>
        </pc:spChg>
      </pc:sldChg>
      <pc:sldChg chg="addSp delSp modSp add mod">
        <pc:chgData name="Diego Margaix Arnal" userId="a9138c50-3b06-458b-93b3-cc05751e51b8" providerId="ADAL" clId="{45486E3A-C60E-4903-9A1D-F9CA39564159}" dt="2022-06-20T16:46:31.195" v="3976" actId="20577"/>
        <pc:sldMkLst>
          <pc:docMk/>
          <pc:sldMk cId="2735548154" sldId="344"/>
        </pc:sldMkLst>
        <pc:spChg chg="mod">
          <ac:chgData name="Diego Margaix Arnal" userId="a9138c50-3b06-458b-93b3-cc05751e51b8" providerId="ADAL" clId="{45486E3A-C60E-4903-9A1D-F9CA39564159}" dt="2022-06-20T16:45:22.741" v="3964" actId="207"/>
          <ac:spMkLst>
            <pc:docMk/>
            <pc:sldMk cId="2735548154" sldId="344"/>
            <ac:spMk id="7" creationId="{8167352B-7598-B191-A063-634ACDC6FB88}"/>
          </ac:spMkLst>
        </pc:spChg>
        <pc:spChg chg="mod">
          <ac:chgData name="Diego Margaix Arnal" userId="a9138c50-3b06-458b-93b3-cc05751e51b8" providerId="ADAL" clId="{45486E3A-C60E-4903-9A1D-F9CA39564159}" dt="2022-06-20T16:45:22.741" v="3964" actId="207"/>
          <ac:spMkLst>
            <pc:docMk/>
            <pc:sldMk cId="2735548154" sldId="344"/>
            <ac:spMk id="8" creationId="{5613800F-D585-82D2-FAC3-6C07771F9313}"/>
          </ac:spMkLst>
        </pc:spChg>
        <pc:spChg chg="mod">
          <ac:chgData name="Diego Margaix Arnal" userId="a9138c50-3b06-458b-93b3-cc05751e51b8" providerId="ADAL" clId="{45486E3A-C60E-4903-9A1D-F9CA39564159}" dt="2022-06-20T16:45:22.741" v="3964" actId="207"/>
          <ac:spMkLst>
            <pc:docMk/>
            <pc:sldMk cId="2735548154" sldId="344"/>
            <ac:spMk id="9" creationId="{C4CF1F86-1B4F-14A8-4CA0-174C247B454D}"/>
          </ac:spMkLst>
        </pc:spChg>
        <pc:spChg chg="mod">
          <ac:chgData name="Diego Margaix Arnal" userId="a9138c50-3b06-458b-93b3-cc05751e51b8" providerId="ADAL" clId="{45486E3A-C60E-4903-9A1D-F9CA39564159}" dt="2022-06-20T16:45:22.741" v="3964" actId="207"/>
          <ac:spMkLst>
            <pc:docMk/>
            <pc:sldMk cId="2735548154" sldId="344"/>
            <ac:spMk id="10" creationId="{4978D476-911F-6FEC-C4F3-9F73A6B2C3F4}"/>
          </ac:spMkLst>
        </pc:spChg>
        <pc:spChg chg="mod">
          <ac:chgData name="Diego Margaix Arnal" userId="a9138c50-3b06-458b-93b3-cc05751e51b8" providerId="ADAL" clId="{45486E3A-C60E-4903-9A1D-F9CA39564159}" dt="2022-06-20T16:44:15.480" v="3961"/>
          <ac:spMkLst>
            <pc:docMk/>
            <pc:sldMk cId="2735548154" sldId="344"/>
            <ac:spMk id="12" creationId="{A4E8AFF4-6898-BD31-3121-6FB47A70E573}"/>
          </ac:spMkLst>
        </pc:spChg>
        <pc:spChg chg="mod">
          <ac:chgData name="Diego Margaix Arnal" userId="a9138c50-3b06-458b-93b3-cc05751e51b8" providerId="ADAL" clId="{45486E3A-C60E-4903-9A1D-F9CA39564159}" dt="2022-06-20T16:44:15.480" v="3961"/>
          <ac:spMkLst>
            <pc:docMk/>
            <pc:sldMk cId="2735548154" sldId="344"/>
            <ac:spMk id="13" creationId="{75B25E59-2E28-3260-30FD-ABFE481C750E}"/>
          </ac:spMkLst>
        </pc:spChg>
        <pc:spChg chg="mod">
          <ac:chgData name="Diego Margaix Arnal" userId="a9138c50-3b06-458b-93b3-cc05751e51b8" providerId="ADAL" clId="{45486E3A-C60E-4903-9A1D-F9CA39564159}" dt="2022-06-20T16:44:15.480" v="3961"/>
          <ac:spMkLst>
            <pc:docMk/>
            <pc:sldMk cId="2735548154" sldId="344"/>
            <ac:spMk id="14" creationId="{2CA71B89-0A6E-29E6-5D2F-F094E6C7EAB8}"/>
          </ac:spMkLst>
        </pc:spChg>
        <pc:spChg chg="add mod">
          <ac:chgData name="Diego Margaix Arnal" userId="a9138c50-3b06-458b-93b3-cc05751e51b8" providerId="ADAL" clId="{45486E3A-C60E-4903-9A1D-F9CA39564159}" dt="2022-06-20T16:45:49.490" v="3973" actId="1076"/>
          <ac:spMkLst>
            <pc:docMk/>
            <pc:sldMk cId="2735548154" sldId="344"/>
            <ac:spMk id="15" creationId="{C1CC0A9C-846F-E9F6-3894-0791145D6B52}"/>
          </ac:spMkLst>
        </pc:spChg>
        <pc:spChg chg="mod">
          <ac:chgData name="Diego Margaix Arnal" userId="a9138c50-3b06-458b-93b3-cc05751e51b8" providerId="ADAL" clId="{45486E3A-C60E-4903-9A1D-F9CA39564159}" dt="2022-06-20T16:46:31.195" v="3976" actId="20577"/>
          <ac:spMkLst>
            <pc:docMk/>
            <pc:sldMk cId="2735548154" sldId="344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48:41.793" v="986" actId="20577"/>
          <ac:spMkLst>
            <pc:docMk/>
            <pc:sldMk cId="2735548154" sldId="344"/>
            <ac:spMk id="366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6:48:50.123" v="1004" actId="20577"/>
          <ac:spMkLst>
            <pc:docMk/>
            <pc:sldMk cId="2735548154" sldId="344"/>
            <ac:spMk id="367" creationId="{00000000-0000-0000-0000-000000000000}"/>
          </ac:spMkLst>
        </pc:spChg>
        <pc:grpChg chg="add del mod">
          <ac:chgData name="Diego Margaix Arnal" userId="a9138c50-3b06-458b-93b3-cc05751e51b8" providerId="ADAL" clId="{45486E3A-C60E-4903-9A1D-F9CA39564159}" dt="2022-06-20T16:45:37.907" v="3968" actId="478"/>
          <ac:grpSpMkLst>
            <pc:docMk/>
            <pc:sldMk cId="2735548154" sldId="344"/>
            <ac:grpSpMk id="6" creationId="{F9A48205-B9B3-9CC0-202E-A0FB907164D2}"/>
          </ac:grpSpMkLst>
        </pc:grpChg>
        <pc:grpChg chg="add del mod">
          <ac:chgData name="Diego Margaix Arnal" userId="a9138c50-3b06-458b-93b3-cc05751e51b8" providerId="ADAL" clId="{45486E3A-C60E-4903-9A1D-F9CA39564159}" dt="2022-06-20T16:45:19.460" v="3963" actId="478"/>
          <ac:grpSpMkLst>
            <pc:docMk/>
            <pc:sldMk cId="2735548154" sldId="344"/>
            <ac:grpSpMk id="11" creationId="{4173E6EB-4C79-4789-0F72-3AC751A3BAF5}"/>
          </ac:grpSpMkLst>
        </pc:grpChg>
        <pc:picChg chg="del">
          <ac:chgData name="Diego Margaix Arnal" userId="a9138c50-3b06-458b-93b3-cc05751e51b8" providerId="ADAL" clId="{45486E3A-C60E-4903-9A1D-F9CA39564159}" dt="2022-06-19T16:49:08.737" v="1006" actId="478"/>
          <ac:picMkLst>
            <pc:docMk/>
            <pc:sldMk cId="2735548154" sldId="344"/>
            <ac:picMk id="3" creationId="{85EB3D7E-B8B4-F410-A769-FEDFA64ABEA8}"/>
          </ac:picMkLst>
        </pc:picChg>
        <pc:picChg chg="add del mod">
          <ac:chgData name="Diego Margaix Arnal" userId="a9138c50-3b06-458b-93b3-cc05751e51b8" providerId="ADAL" clId="{45486E3A-C60E-4903-9A1D-F9CA39564159}" dt="2022-06-20T16:45:34.684" v="3966" actId="478"/>
          <ac:picMkLst>
            <pc:docMk/>
            <pc:sldMk cId="2735548154" sldId="344"/>
            <ac:picMk id="4" creationId="{2B58B93C-86D3-07D6-66DF-DBA118E7D4D6}"/>
          </ac:picMkLst>
        </pc:picChg>
      </pc:sldChg>
      <pc:sldChg chg="addSp delSp modSp new mod modClrScheme chgLayout">
        <pc:chgData name="Diego Margaix Arnal" userId="a9138c50-3b06-458b-93b3-cc05751e51b8" providerId="ADAL" clId="{45486E3A-C60E-4903-9A1D-F9CA39564159}" dt="2022-06-21T05:49:25.379" v="4112" actId="2062"/>
        <pc:sldMkLst>
          <pc:docMk/>
          <pc:sldMk cId="2196078830" sldId="345"/>
        </pc:sldMkLst>
        <pc:spChg chg="del mod ord">
          <ac:chgData name="Diego Margaix Arnal" userId="a9138c50-3b06-458b-93b3-cc05751e51b8" providerId="ADAL" clId="{45486E3A-C60E-4903-9A1D-F9CA39564159}" dt="2022-06-19T16:54:08.122" v="1048" actId="700"/>
          <ac:spMkLst>
            <pc:docMk/>
            <pc:sldMk cId="2196078830" sldId="345"/>
            <ac:spMk id="2" creationId="{5F7C2369-EA42-990D-D350-BDA16902955C}"/>
          </ac:spMkLst>
        </pc:spChg>
        <pc:spChg chg="del">
          <ac:chgData name="Diego Margaix Arnal" userId="a9138c50-3b06-458b-93b3-cc05751e51b8" providerId="ADAL" clId="{45486E3A-C60E-4903-9A1D-F9CA39564159}" dt="2022-06-19T16:54:08.122" v="1048" actId="700"/>
          <ac:spMkLst>
            <pc:docMk/>
            <pc:sldMk cId="2196078830" sldId="345"/>
            <ac:spMk id="3" creationId="{C9755BD0-A773-6C9E-09C5-BF09AA5F89D6}"/>
          </ac:spMkLst>
        </pc:spChg>
        <pc:spChg chg="del">
          <ac:chgData name="Diego Margaix Arnal" userId="a9138c50-3b06-458b-93b3-cc05751e51b8" providerId="ADAL" clId="{45486E3A-C60E-4903-9A1D-F9CA39564159}" dt="2022-06-19T16:54:08.122" v="1048" actId="700"/>
          <ac:spMkLst>
            <pc:docMk/>
            <pc:sldMk cId="2196078830" sldId="345"/>
            <ac:spMk id="4" creationId="{A91A2998-52AF-4CAB-5C3E-60C26BE07214}"/>
          </ac:spMkLst>
        </pc:spChg>
        <pc:spChg chg="add mod ord">
          <ac:chgData name="Diego Margaix Arnal" userId="a9138c50-3b06-458b-93b3-cc05751e51b8" providerId="ADAL" clId="{45486E3A-C60E-4903-9A1D-F9CA39564159}" dt="2022-06-19T16:58:42.227" v="1070" actId="12"/>
          <ac:spMkLst>
            <pc:docMk/>
            <pc:sldMk cId="2196078830" sldId="345"/>
            <ac:spMk id="5" creationId="{C785BDE6-5934-209F-9148-50439F720844}"/>
          </ac:spMkLst>
        </pc:spChg>
        <pc:graphicFrameChg chg="add del mod">
          <ac:chgData name="Diego Margaix Arnal" userId="a9138c50-3b06-458b-93b3-cc05751e51b8" providerId="ADAL" clId="{45486E3A-C60E-4903-9A1D-F9CA39564159}" dt="2022-06-19T16:59:15.124" v="1074" actId="3680"/>
          <ac:graphicFrameMkLst>
            <pc:docMk/>
            <pc:sldMk cId="2196078830" sldId="345"/>
            <ac:graphicFrameMk id="6" creationId="{AAB0CDB7-1095-6E6C-B3CD-E0744F134BA9}"/>
          </ac:graphicFrameMkLst>
        </pc:graphicFrameChg>
        <pc:graphicFrameChg chg="add mod modGraphic">
          <ac:chgData name="Diego Margaix Arnal" userId="a9138c50-3b06-458b-93b3-cc05751e51b8" providerId="ADAL" clId="{45486E3A-C60E-4903-9A1D-F9CA39564159}" dt="2022-06-21T05:49:25.379" v="4112" actId="2062"/>
          <ac:graphicFrameMkLst>
            <pc:docMk/>
            <pc:sldMk cId="2196078830" sldId="345"/>
            <ac:graphicFrameMk id="7" creationId="{BB2570E3-3B80-4960-9BB9-0F5003C2ED89}"/>
          </ac:graphicFrameMkLst>
        </pc:graphicFrameChg>
      </pc:sldChg>
      <pc:sldChg chg="addSp delSp modSp add mod ord">
        <pc:chgData name="Diego Margaix Arnal" userId="a9138c50-3b06-458b-93b3-cc05751e51b8" providerId="ADAL" clId="{45486E3A-C60E-4903-9A1D-F9CA39564159}" dt="2022-06-19T17:52:27.757" v="2133" actId="207"/>
        <pc:sldMkLst>
          <pc:docMk/>
          <pc:sldMk cId="346379073" sldId="346"/>
        </pc:sldMkLst>
        <pc:spChg chg="mod">
          <ac:chgData name="Diego Margaix Arnal" userId="a9138c50-3b06-458b-93b3-cc05751e51b8" providerId="ADAL" clId="{45486E3A-C60E-4903-9A1D-F9CA39564159}" dt="2022-06-19T17:52:27.757" v="2133" actId="207"/>
          <ac:spMkLst>
            <pc:docMk/>
            <pc:sldMk cId="346379073" sldId="346"/>
            <ac:spMk id="7" creationId="{6DC1F60A-F378-4585-BC24-47EC9D9999D8}"/>
          </ac:spMkLst>
        </pc:spChg>
        <pc:spChg chg="mod">
          <ac:chgData name="Diego Margaix Arnal" userId="a9138c50-3b06-458b-93b3-cc05751e51b8" providerId="ADAL" clId="{45486E3A-C60E-4903-9A1D-F9CA39564159}" dt="2022-06-19T17:52:27.757" v="2133" actId="207"/>
          <ac:spMkLst>
            <pc:docMk/>
            <pc:sldMk cId="346379073" sldId="346"/>
            <ac:spMk id="8" creationId="{22A2FF3C-8CFF-5838-D4DF-B81CC58E882E}"/>
          </ac:spMkLst>
        </pc:spChg>
        <pc:spChg chg="mod">
          <ac:chgData name="Diego Margaix Arnal" userId="a9138c50-3b06-458b-93b3-cc05751e51b8" providerId="ADAL" clId="{45486E3A-C60E-4903-9A1D-F9CA39564159}" dt="2022-06-19T17:52:27.757" v="2133" actId="207"/>
          <ac:spMkLst>
            <pc:docMk/>
            <pc:sldMk cId="346379073" sldId="346"/>
            <ac:spMk id="9" creationId="{6F06A406-FE6E-21C4-784D-D73F5ECF36ED}"/>
          </ac:spMkLst>
        </pc:spChg>
        <pc:spChg chg="mod">
          <ac:chgData name="Diego Margaix Arnal" userId="a9138c50-3b06-458b-93b3-cc05751e51b8" providerId="ADAL" clId="{45486E3A-C60E-4903-9A1D-F9CA39564159}" dt="2022-06-19T17:52:27.757" v="2133" actId="207"/>
          <ac:spMkLst>
            <pc:docMk/>
            <pc:sldMk cId="346379073" sldId="346"/>
            <ac:spMk id="10" creationId="{966EFFE2-194D-9716-F36A-2E49F2ED0427}"/>
          </ac:spMkLst>
        </pc:spChg>
        <pc:spChg chg="mod">
          <ac:chgData name="Diego Margaix Arnal" userId="a9138c50-3b06-458b-93b3-cc05751e51b8" providerId="ADAL" clId="{45486E3A-C60E-4903-9A1D-F9CA39564159}" dt="2022-06-19T17:52:27.757" v="2133" actId="207"/>
          <ac:spMkLst>
            <pc:docMk/>
            <pc:sldMk cId="346379073" sldId="346"/>
            <ac:spMk id="11" creationId="{B78990E0-32D1-3C03-DA2F-195F77CC0655}"/>
          </ac:spMkLst>
        </pc:spChg>
        <pc:spChg chg="mod">
          <ac:chgData name="Diego Margaix Arnal" userId="a9138c50-3b06-458b-93b3-cc05751e51b8" providerId="ADAL" clId="{45486E3A-C60E-4903-9A1D-F9CA39564159}" dt="2022-06-19T17:52:27.757" v="2133" actId="207"/>
          <ac:spMkLst>
            <pc:docMk/>
            <pc:sldMk cId="346379073" sldId="346"/>
            <ac:spMk id="12" creationId="{7FCBD6A2-99D6-470F-167D-DC6FCBEDC25D}"/>
          </ac:spMkLst>
        </pc:spChg>
        <pc:spChg chg="mod">
          <ac:chgData name="Diego Margaix Arnal" userId="a9138c50-3b06-458b-93b3-cc05751e51b8" providerId="ADAL" clId="{45486E3A-C60E-4903-9A1D-F9CA39564159}" dt="2022-06-19T17:19:52.364" v="1176" actId="20577"/>
          <ac:spMkLst>
            <pc:docMk/>
            <pc:sldMk cId="346379073" sldId="346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7:20:18.840" v="1185" actId="20577"/>
          <ac:spMkLst>
            <pc:docMk/>
            <pc:sldMk cId="346379073" sldId="346"/>
            <ac:spMk id="366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19T17:20:37.769" v="1246" actId="20577"/>
          <ac:spMkLst>
            <pc:docMk/>
            <pc:sldMk cId="346379073" sldId="346"/>
            <ac:spMk id="367" creationId="{00000000-0000-0000-0000-000000000000}"/>
          </ac:spMkLst>
        </pc:spChg>
        <pc:grpChg chg="add mod">
          <ac:chgData name="Diego Margaix Arnal" userId="a9138c50-3b06-458b-93b3-cc05751e51b8" providerId="ADAL" clId="{45486E3A-C60E-4903-9A1D-F9CA39564159}" dt="2022-06-19T17:52:27.757" v="2133" actId="207"/>
          <ac:grpSpMkLst>
            <pc:docMk/>
            <pc:sldMk cId="346379073" sldId="346"/>
            <ac:grpSpMk id="6" creationId="{90C27F1C-74BD-56DF-6712-EBAA7B4E7819}"/>
          </ac:grpSpMkLst>
        </pc:grpChg>
        <pc:picChg chg="del">
          <ac:chgData name="Diego Margaix Arnal" userId="a9138c50-3b06-458b-93b3-cc05751e51b8" providerId="ADAL" clId="{45486E3A-C60E-4903-9A1D-F9CA39564159}" dt="2022-06-19T17:51:41.807" v="2128" actId="478"/>
          <ac:picMkLst>
            <pc:docMk/>
            <pc:sldMk cId="346379073" sldId="346"/>
            <ac:picMk id="3" creationId="{85EB3D7E-B8B4-F410-A769-FEDFA64ABEA8}"/>
          </ac:picMkLst>
        </pc:picChg>
      </pc:sldChg>
      <pc:sldChg chg="modSp add mod">
        <pc:chgData name="Diego Margaix Arnal" userId="a9138c50-3b06-458b-93b3-cc05751e51b8" providerId="ADAL" clId="{45486E3A-C60E-4903-9A1D-F9CA39564159}" dt="2022-06-19T17:44:53.608" v="1906" actId="20577"/>
        <pc:sldMkLst>
          <pc:docMk/>
          <pc:sldMk cId="2855595082" sldId="347"/>
        </pc:sldMkLst>
        <pc:spChg chg="mod">
          <ac:chgData name="Diego Margaix Arnal" userId="a9138c50-3b06-458b-93b3-cc05751e51b8" providerId="ADAL" clId="{45486E3A-C60E-4903-9A1D-F9CA39564159}" dt="2022-06-19T17:34:54.409" v="1392" actId="20577"/>
          <ac:spMkLst>
            <pc:docMk/>
            <pc:sldMk cId="2855595082" sldId="347"/>
            <ac:spMk id="4" creationId="{684750ED-630C-68B0-72BD-2820DF8499B8}"/>
          </ac:spMkLst>
        </pc:spChg>
        <pc:spChg chg="mod">
          <ac:chgData name="Diego Margaix Arnal" userId="a9138c50-3b06-458b-93b3-cc05751e51b8" providerId="ADAL" clId="{45486E3A-C60E-4903-9A1D-F9CA39564159}" dt="2022-06-19T17:44:53.608" v="1906" actId="20577"/>
          <ac:spMkLst>
            <pc:docMk/>
            <pc:sldMk cId="2855595082" sldId="347"/>
            <ac:spMk id="5" creationId="{BF9C8CC1-95B6-44E4-B96F-84D3F0D5D93D}"/>
          </ac:spMkLst>
        </pc:spChg>
      </pc:sldChg>
      <pc:sldChg chg="modSp new mod">
        <pc:chgData name="Diego Margaix Arnal" userId="a9138c50-3b06-458b-93b3-cc05751e51b8" providerId="ADAL" clId="{45486E3A-C60E-4903-9A1D-F9CA39564159}" dt="2022-06-19T17:57:41.806" v="2680" actId="20577"/>
        <pc:sldMkLst>
          <pc:docMk/>
          <pc:sldMk cId="1431075122" sldId="348"/>
        </pc:sldMkLst>
        <pc:spChg chg="mod">
          <ac:chgData name="Diego Margaix Arnal" userId="a9138c50-3b06-458b-93b3-cc05751e51b8" providerId="ADAL" clId="{45486E3A-C60E-4903-9A1D-F9CA39564159}" dt="2022-06-19T17:57:41.806" v="2680" actId="20577"/>
          <ac:spMkLst>
            <pc:docMk/>
            <pc:sldMk cId="1431075122" sldId="348"/>
            <ac:spMk id="2" creationId="{11CCAB7D-36FB-89B8-DC21-C9B020AFB52D}"/>
          </ac:spMkLst>
        </pc:spChg>
        <pc:spChg chg="mod">
          <ac:chgData name="Diego Margaix Arnal" userId="a9138c50-3b06-458b-93b3-cc05751e51b8" providerId="ADAL" clId="{45486E3A-C60E-4903-9A1D-F9CA39564159}" dt="2022-06-19T17:52:46.744" v="2158" actId="20577"/>
          <ac:spMkLst>
            <pc:docMk/>
            <pc:sldMk cId="1431075122" sldId="348"/>
            <ac:spMk id="4" creationId="{77C7C81A-7B06-B7B0-42D7-47C7F749FD9E}"/>
          </ac:spMkLst>
        </pc:spChg>
      </pc:sldChg>
      <pc:sldChg chg="modSp new mod">
        <pc:chgData name="Diego Margaix Arnal" userId="a9138c50-3b06-458b-93b3-cc05751e51b8" providerId="ADAL" clId="{45486E3A-C60E-4903-9A1D-F9CA39564159}" dt="2022-06-21T05:46:06.577" v="4028" actId="113"/>
        <pc:sldMkLst>
          <pc:docMk/>
          <pc:sldMk cId="3338318717" sldId="349"/>
        </pc:sldMkLst>
        <pc:spChg chg="mod">
          <ac:chgData name="Diego Margaix Arnal" userId="a9138c50-3b06-458b-93b3-cc05751e51b8" providerId="ADAL" clId="{45486E3A-C60E-4903-9A1D-F9CA39564159}" dt="2022-06-21T05:46:06.577" v="4028" actId="113"/>
          <ac:spMkLst>
            <pc:docMk/>
            <pc:sldMk cId="3338318717" sldId="349"/>
            <ac:spMk id="2" creationId="{301586B5-FB74-BDBA-1685-0C35DF08EEB8}"/>
          </ac:spMkLst>
        </pc:spChg>
        <pc:spChg chg="mod">
          <ac:chgData name="Diego Margaix Arnal" userId="a9138c50-3b06-458b-93b3-cc05751e51b8" providerId="ADAL" clId="{45486E3A-C60E-4903-9A1D-F9CA39564159}" dt="2022-06-19T17:47:35.679" v="1946" actId="20577"/>
          <ac:spMkLst>
            <pc:docMk/>
            <pc:sldMk cId="3338318717" sldId="349"/>
            <ac:spMk id="4" creationId="{79799EA7-9B23-AABD-FF19-D10644B2B7E4}"/>
          </ac:spMkLst>
        </pc:spChg>
      </pc:sldChg>
      <pc:sldChg chg="addSp modSp mod">
        <pc:chgData name="Diego Margaix Arnal" userId="a9138c50-3b06-458b-93b3-cc05751e51b8" providerId="ADAL" clId="{45486E3A-C60E-4903-9A1D-F9CA39564159}" dt="2022-06-20T16:46:26.474" v="3975" actId="20577"/>
        <pc:sldMkLst>
          <pc:docMk/>
          <pc:sldMk cId="2147056668" sldId="364"/>
        </pc:sldMkLst>
        <pc:spChg chg="mod">
          <ac:chgData name="Diego Margaix Arnal" userId="a9138c50-3b06-458b-93b3-cc05751e51b8" providerId="ADAL" clId="{45486E3A-C60E-4903-9A1D-F9CA39564159}" dt="2022-06-20T16:42:15.747" v="3956" actId="207"/>
          <ac:spMkLst>
            <pc:docMk/>
            <pc:sldMk cId="2147056668" sldId="364"/>
            <ac:spMk id="6" creationId="{7389F8E7-18A0-9F60-28F0-544B1D215751}"/>
          </ac:spMkLst>
        </pc:spChg>
        <pc:spChg chg="mod">
          <ac:chgData name="Diego Margaix Arnal" userId="a9138c50-3b06-458b-93b3-cc05751e51b8" providerId="ADAL" clId="{45486E3A-C60E-4903-9A1D-F9CA39564159}" dt="2022-06-20T16:42:15.747" v="3956" actId="207"/>
          <ac:spMkLst>
            <pc:docMk/>
            <pc:sldMk cId="2147056668" sldId="364"/>
            <ac:spMk id="7" creationId="{34BD1736-5C62-B05E-AC85-0777C74551B0}"/>
          </ac:spMkLst>
        </pc:spChg>
        <pc:spChg chg="mod">
          <ac:chgData name="Diego Margaix Arnal" userId="a9138c50-3b06-458b-93b3-cc05751e51b8" providerId="ADAL" clId="{45486E3A-C60E-4903-9A1D-F9CA39564159}" dt="2022-06-20T16:46:26.474" v="3975" actId="20577"/>
          <ac:spMkLst>
            <pc:docMk/>
            <pc:sldMk cId="2147056668" sldId="364"/>
            <ac:spMk id="364" creationId="{00000000-0000-0000-0000-000000000000}"/>
          </ac:spMkLst>
        </pc:spChg>
        <pc:spChg chg="mod">
          <ac:chgData name="Diego Margaix Arnal" userId="a9138c50-3b06-458b-93b3-cc05751e51b8" providerId="ADAL" clId="{45486E3A-C60E-4903-9A1D-F9CA39564159}" dt="2022-06-20T16:11:35.497" v="2699" actId="6549"/>
          <ac:spMkLst>
            <pc:docMk/>
            <pc:sldMk cId="2147056668" sldId="364"/>
            <ac:spMk id="367" creationId="{00000000-0000-0000-0000-000000000000}"/>
          </ac:spMkLst>
        </pc:spChg>
        <pc:grpChg chg="add mod">
          <ac:chgData name="Diego Margaix Arnal" userId="a9138c50-3b06-458b-93b3-cc05751e51b8" providerId="ADAL" clId="{45486E3A-C60E-4903-9A1D-F9CA39564159}" dt="2022-06-20T16:42:30.107" v="3959" actId="14100"/>
          <ac:grpSpMkLst>
            <pc:docMk/>
            <pc:sldMk cId="2147056668" sldId="364"/>
            <ac:grpSpMk id="5" creationId="{C26A44F3-B1EE-A1E1-4B3C-9F3567B3472F}"/>
          </ac:grpSpMkLst>
        </pc:grpChg>
      </pc:sldChg>
      <pc:sldChg chg="addSp delSp modSp new mod setBg modClrScheme chgLayout">
        <pc:chgData name="Diego Margaix Arnal" userId="a9138c50-3b06-458b-93b3-cc05751e51b8" providerId="ADAL" clId="{45486E3A-C60E-4903-9A1D-F9CA39564159}" dt="2022-06-21T05:44:51.488" v="3995" actId="20577"/>
        <pc:sldMkLst>
          <pc:docMk/>
          <pc:sldMk cId="1094245570" sldId="365"/>
        </pc:sldMkLst>
        <pc:spChg chg="del mod ord">
          <ac:chgData name="Diego Margaix Arnal" userId="a9138c50-3b06-458b-93b3-cc05751e51b8" providerId="ADAL" clId="{45486E3A-C60E-4903-9A1D-F9CA39564159}" dt="2022-06-20T16:19:15.983" v="2821" actId="700"/>
          <ac:spMkLst>
            <pc:docMk/>
            <pc:sldMk cId="1094245570" sldId="365"/>
            <ac:spMk id="2" creationId="{A5491FF4-C173-0B37-3F4C-CF64CC043911}"/>
          </ac:spMkLst>
        </pc:spChg>
        <pc:spChg chg="del">
          <ac:chgData name="Diego Margaix Arnal" userId="a9138c50-3b06-458b-93b3-cc05751e51b8" providerId="ADAL" clId="{45486E3A-C60E-4903-9A1D-F9CA39564159}" dt="2022-06-20T16:19:15.983" v="2821" actId="700"/>
          <ac:spMkLst>
            <pc:docMk/>
            <pc:sldMk cId="1094245570" sldId="365"/>
            <ac:spMk id="3" creationId="{03802F11-B6E4-E888-4E1D-A764205BB050}"/>
          </ac:spMkLst>
        </pc:spChg>
        <pc:spChg chg="del mod ord">
          <ac:chgData name="Diego Margaix Arnal" userId="a9138c50-3b06-458b-93b3-cc05751e51b8" providerId="ADAL" clId="{45486E3A-C60E-4903-9A1D-F9CA39564159}" dt="2022-06-20T16:19:15.983" v="2821" actId="700"/>
          <ac:spMkLst>
            <pc:docMk/>
            <pc:sldMk cId="1094245570" sldId="365"/>
            <ac:spMk id="4" creationId="{0E48E92F-960E-6AF0-0514-06E5ACAFB208}"/>
          </ac:spMkLst>
        </pc:spChg>
        <pc:spChg chg="add mod ord">
          <ac:chgData name="Diego Margaix Arnal" userId="a9138c50-3b06-458b-93b3-cc05751e51b8" providerId="ADAL" clId="{45486E3A-C60E-4903-9A1D-F9CA39564159}" dt="2022-06-20T16:22:29.611" v="3232" actId="26606"/>
          <ac:spMkLst>
            <pc:docMk/>
            <pc:sldMk cId="1094245570" sldId="365"/>
            <ac:spMk id="5" creationId="{76ED9965-0CEF-587D-2CA3-1878B2C4BA8B}"/>
          </ac:spMkLst>
        </pc:spChg>
        <pc:spChg chg="add del mod ord">
          <ac:chgData name="Diego Margaix Arnal" userId="a9138c50-3b06-458b-93b3-cc05751e51b8" providerId="ADAL" clId="{45486E3A-C60E-4903-9A1D-F9CA39564159}" dt="2022-06-21T05:44:51.488" v="3995" actId="20577"/>
          <ac:spMkLst>
            <pc:docMk/>
            <pc:sldMk cId="1094245570" sldId="365"/>
            <ac:spMk id="6" creationId="{ACA8902D-ABE5-E2B0-1D85-92927EC9996C}"/>
          </ac:spMkLst>
        </pc:spChg>
        <pc:spChg chg="add del">
          <ac:chgData name="Diego Margaix Arnal" userId="a9138c50-3b06-458b-93b3-cc05751e51b8" providerId="ADAL" clId="{45486E3A-C60E-4903-9A1D-F9CA39564159}" dt="2022-06-20T16:22:29.611" v="3232" actId="26606"/>
          <ac:spMkLst>
            <pc:docMk/>
            <pc:sldMk cId="1094245570" sldId="365"/>
            <ac:spMk id="12" creationId="{BACC6370-2D7E-4714-9D71-7542949D7D5D}"/>
          </ac:spMkLst>
        </pc:spChg>
        <pc:spChg chg="add del">
          <ac:chgData name="Diego Margaix Arnal" userId="a9138c50-3b06-458b-93b3-cc05751e51b8" providerId="ADAL" clId="{45486E3A-C60E-4903-9A1D-F9CA39564159}" dt="2022-06-20T16:22:29.611" v="3232" actId="26606"/>
          <ac:spMkLst>
            <pc:docMk/>
            <pc:sldMk cId="1094245570" sldId="365"/>
            <ac:spMk id="14" creationId="{F68B3F68-107C-434F-AA38-110D5EA91B85}"/>
          </ac:spMkLst>
        </pc:spChg>
        <pc:spChg chg="add del">
          <ac:chgData name="Diego Margaix Arnal" userId="a9138c50-3b06-458b-93b3-cc05751e51b8" providerId="ADAL" clId="{45486E3A-C60E-4903-9A1D-F9CA39564159}" dt="2022-06-20T16:22:29.611" v="3232" actId="26606"/>
          <ac:spMkLst>
            <pc:docMk/>
            <pc:sldMk cId="1094245570" sldId="365"/>
            <ac:spMk id="16" creationId="{AAD0DBB9-1A4B-4391-81D4-CB19F9AB918A}"/>
          </ac:spMkLst>
        </pc:spChg>
        <pc:spChg chg="add del">
          <ac:chgData name="Diego Margaix Arnal" userId="a9138c50-3b06-458b-93b3-cc05751e51b8" providerId="ADAL" clId="{45486E3A-C60E-4903-9A1D-F9CA39564159}" dt="2022-06-20T16:22:29.611" v="3232" actId="26606"/>
          <ac:spMkLst>
            <pc:docMk/>
            <pc:sldMk cId="1094245570" sldId="365"/>
            <ac:spMk id="18" creationId="{063BBA22-50EA-4C4D-BE05-F1CE4E63AA56}"/>
          </ac:spMkLst>
        </pc:spChg>
        <pc:graphicFrameChg chg="add del">
          <ac:chgData name="Diego Margaix Arnal" userId="a9138c50-3b06-458b-93b3-cc05751e51b8" providerId="ADAL" clId="{45486E3A-C60E-4903-9A1D-F9CA39564159}" dt="2022-06-20T16:22:29.611" v="3232" actId="26606"/>
          <ac:graphicFrameMkLst>
            <pc:docMk/>
            <pc:sldMk cId="1094245570" sldId="365"/>
            <ac:graphicFrameMk id="8" creationId="{B7E6C9BC-85E1-944F-B4D4-C61FC0AED19D}"/>
          </ac:graphicFrameMkLst>
        </pc:graphicFrameChg>
      </pc:sldChg>
      <pc:sldChg chg="addSp delSp modSp new mod modClrScheme chgLayout">
        <pc:chgData name="Diego Margaix Arnal" userId="a9138c50-3b06-458b-93b3-cc05751e51b8" providerId="ADAL" clId="{45486E3A-C60E-4903-9A1D-F9CA39564159}" dt="2022-06-21T05:47:36.983" v="4042" actId="20577"/>
        <pc:sldMkLst>
          <pc:docMk/>
          <pc:sldMk cId="3277156190" sldId="366"/>
        </pc:sldMkLst>
        <pc:spChg chg="del">
          <ac:chgData name="Diego Margaix Arnal" userId="a9138c50-3b06-458b-93b3-cc05751e51b8" providerId="ADAL" clId="{45486E3A-C60E-4903-9A1D-F9CA39564159}" dt="2022-06-20T16:25:47.125" v="3320" actId="700"/>
          <ac:spMkLst>
            <pc:docMk/>
            <pc:sldMk cId="3277156190" sldId="366"/>
            <ac:spMk id="2" creationId="{FFC6397D-2443-942A-3783-D5B593EF920B}"/>
          </ac:spMkLst>
        </pc:spChg>
        <pc:spChg chg="mod ord">
          <ac:chgData name="Diego Margaix Arnal" userId="a9138c50-3b06-458b-93b3-cc05751e51b8" providerId="ADAL" clId="{45486E3A-C60E-4903-9A1D-F9CA39564159}" dt="2022-06-20T16:25:47.125" v="3320" actId="700"/>
          <ac:spMkLst>
            <pc:docMk/>
            <pc:sldMk cId="3277156190" sldId="366"/>
            <ac:spMk id="3" creationId="{79C4488A-1054-D6AD-2349-00FE488CDD03}"/>
          </ac:spMkLst>
        </pc:spChg>
        <pc:spChg chg="mod ord">
          <ac:chgData name="Diego Margaix Arnal" userId="a9138c50-3b06-458b-93b3-cc05751e51b8" providerId="ADAL" clId="{45486E3A-C60E-4903-9A1D-F9CA39564159}" dt="2022-06-20T16:25:47.125" v="3320" actId="700"/>
          <ac:spMkLst>
            <pc:docMk/>
            <pc:sldMk cId="3277156190" sldId="366"/>
            <ac:spMk id="4" creationId="{BA7D339A-B232-F24D-DE32-667363F7146A}"/>
          </ac:spMkLst>
        </pc:spChg>
        <pc:spChg chg="add mod">
          <ac:chgData name="Diego Margaix Arnal" userId="a9138c50-3b06-458b-93b3-cc05751e51b8" providerId="ADAL" clId="{45486E3A-C60E-4903-9A1D-F9CA39564159}" dt="2022-06-20T16:40:59.762" v="3945" actId="1076"/>
          <ac:spMkLst>
            <pc:docMk/>
            <pc:sldMk cId="3277156190" sldId="366"/>
            <ac:spMk id="5" creationId="{EF66932D-C622-A0A4-A2DB-10F54207283C}"/>
          </ac:spMkLst>
        </pc:spChg>
        <pc:spChg chg="add mod">
          <ac:chgData name="Diego Margaix Arnal" userId="a9138c50-3b06-458b-93b3-cc05751e51b8" providerId="ADAL" clId="{45486E3A-C60E-4903-9A1D-F9CA39564159}" dt="2022-06-20T16:26:24.053" v="3324" actId="1076"/>
          <ac:spMkLst>
            <pc:docMk/>
            <pc:sldMk cId="3277156190" sldId="366"/>
            <ac:spMk id="6" creationId="{FC72D9D2-50F3-8DBF-63B2-2D296E9A99B6}"/>
          </ac:spMkLst>
        </pc:spChg>
        <pc:spChg chg="add mod">
          <ac:chgData name="Diego Margaix Arnal" userId="a9138c50-3b06-458b-93b3-cc05751e51b8" providerId="ADAL" clId="{45486E3A-C60E-4903-9A1D-F9CA39564159}" dt="2022-06-21T05:47:36.983" v="4042" actId="20577"/>
          <ac:spMkLst>
            <pc:docMk/>
            <pc:sldMk cId="3277156190" sldId="366"/>
            <ac:spMk id="7" creationId="{A05AEB6A-A0BD-900C-66AE-E661693E6FBB}"/>
          </ac:spMkLst>
        </pc:spChg>
        <pc:spChg chg="add mod">
          <ac:chgData name="Diego Margaix Arnal" userId="a9138c50-3b06-458b-93b3-cc05751e51b8" providerId="ADAL" clId="{45486E3A-C60E-4903-9A1D-F9CA39564159}" dt="2022-06-20T16:29:25.197" v="3503"/>
          <ac:spMkLst>
            <pc:docMk/>
            <pc:sldMk cId="3277156190" sldId="366"/>
            <ac:spMk id="8" creationId="{9C635B7D-46D3-F96C-0329-AA4CB4378C49}"/>
          </ac:spMkLst>
        </pc:spChg>
        <pc:spChg chg="add del mod">
          <ac:chgData name="Diego Margaix Arnal" userId="a9138c50-3b06-458b-93b3-cc05751e51b8" providerId="ADAL" clId="{45486E3A-C60E-4903-9A1D-F9CA39564159}" dt="2022-06-20T16:31:17.559" v="3624" actId="478"/>
          <ac:spMkLst>
            <pc:docMk/>
            <pc:sldMk cId="3277156190" sldId="366"/>
            <ac:spMk id="9" creationId="{AE024179-F94B-A050-06F7-01DAC647F345}"/>
          </ac:spMkLst>
        </pc:spChg>
        <pc:spChg chg="add del mod">
          <ac:chgData name="Diego Margaix Arnal" userId="a9138c50-3b06-458b-93b3-cc05751e51b8" providerId="ADAL" clId="{45486E3A-C60E-4903-9A1D-F9CA39564159}" dt="2022-06-20T16:31:44.917" v="3640" actId="478"/>
          <ac:spMkLst>
            <pc:docMk/>
            <pc:sldMk cId="3277156190" sldId="366"/>
            <ac:spMk id="10" creationId="{3D08A9B5-19B2-98FE-C919-F781CCBE5C05}"/>
          </ac:spMkLst>
        </pc:spChg>
        <pc:spChg chg="add mod">
          <ac:chgData name="Diego Margaix Arnal" userId="a9138c50-3b06-458b-93b3-cc05751e51b8" providerId="ADAL" clId="{45486E3A-C60E-4903-9A1D-F9CA39564159}" dt="2022-06-20T16:30:26.525" v="3513" actId="1076"/>
          <ac:spMkLst>
            <pc:docMk/>
            <pc:sldMk cId="3277156190" sldId="366"/>
            <ac:spMk id="11" creationId="{8DDF7E6E-5F1D-B130-657E-54A819636A02}"/>
          </ac:spMkLst>
        </pc:spChg>
        <pc:spChg chg="add mod">
          <ac:chgData name="Diego Margaix Arnal" userId="a9138c50-3b06-458b-93b3-cc05751e51b8" providerId="ADAL" clId="{45486E3A-C60E-4903-9A1D-F9CA39564159}" dt="2022-06-20T16:31:01.997" v="3619" actId="20577"/>
          <ac:spMkLst>
            <pc:docMk/>
            <pc:sldMk cId="3277156190" sldId="366"/>
            <ac:spMk id="12" creationId="{5D509423-AA94-EF4A-4082-0F7E1A59DDDE}"/>
          </ac:spMkLst>
        </pc:spChg>
        <pc:spChg chg="add mod">
          <ac:chgData name="Diego Margaix Arnal" userId="a9138c50-3b06-458b-93b3-cc05751e51b8" providerId="ADAL" clId="{45486E3A-C60E-4903-9A1D-F9CA39564159}" dt="2022-06-20T16:29:42.245" v="3505" actId="1076"/>
          <ac:spMkLst>
            <pc:docMk/>
            <pc:sldMk cId="3277156190" sldId="366"/>
            <ac:spMk id="13" creationId="{1B3964D0-7485-E232-AADC-BA44F1A93281}"/>
          </ac:spMkLst>
        </pc:spChg>
        <pc:spChg chg="add mod">
          <ac:chgData name="Diego Margaix Arnal" userId="a9138c50-3b06-458b-93b3-cc05751e51b8" providerId="ADAL" clId="{45486E3A-C60E-4903-9A1D-F9CA39564159}" dt="2022-06-20T16:39:18.684" v="3934" actId="208"/>
          <ac:spMkLst>
            <pc:docMk/>
            <pc:sldMk cId="3277156190" sldId="366"/>
            <ac:spMk id="14" creationId="{261F0806-C0A5-F5E7-7882-84B0F8629ED3}"/>
          </ac:spMkLst>
        </pc:spChg>
        <pc:spChg chg="add mod">
          <ac:chgData name="Diego Margaix Arnal" userId="a9138c50-3b06-458b-93b3-cc05751e51b8" providerId="ADAL" clId="{45486E3A-C60E-4903-9A1D-F9CA39564159}" dt="2022-06-20T16:29:54.981" v="3507" actId="1076"/>
          <ac:spMkLst>
            <pc:docMk/>
            <pc:sldMk cId="3277156190" sldId="366"/>
            <ac:spMk id="15" creationId="{5AFAE5A7-71AF-4BBA-1EFB-B2301AF5FE95}"/>
          </ac:spMkLst>
        </pc:spChg>
        <pc:spChg chg="add mod">
          <ac:chgData name="Diego Margaix Arnal" userId="a9138c50-3b06-458b-93b3-cc05751e51b8" providerId="ADAL" clId="{45486E3A-C60E-4903-9A1D-F9CA39564159}" dt="2022-06-20T16:29:54.981" v="3507" actId="1076"/>
          <ac:spMkLst>
            <pc:docMk/>
            <pc:sldMk cId="3277156190" sldId="366"/>
            <ac:spMk id="16" creationId="{AF3CD29A-9713-97DB-952C-829850EA76E1}"/>
          </ac:spMkLst>
        </pc:spChg>
        <pc:spChg chg="add mod">
          <ac:chgData name="Diego Margaix Arnal" userId="a9138c50-3b06-458b-93b3-cc05751e51b8" providerId="ADAL" clId="{45486E3A-C60E-4903-9A1D-F9CA39564159}" dt="2022-06-20T16:30:04.310" v="3509" actId="1076"/>
          <ac:spMkLst>
            <pc:docMk/>
            <pc:sldMk cId="3277156190" sldId="366"/>
            <ac:spMk id="17" creationId="{E8DD9CF0-85C5-7325-3C26-DED07D28A4BD}"/>
          </ac:spMkLst>
        </pc:spChg>
        <pc:spChg chg="add mod">
          <ac:chgData name="Diego Margaix Arnal" userId="a9138c50-3b06-458b-93b3-cc05751e51b8" providerId="ADAL" clId="{45486E3A-C60E-4903-9A1D-F9CA39564159}" dt="2022-06-20T16:30:04.310" v="3509" actId="1076"/>
          <ac:spMkLst>
            <pc:docMk/>
            <pc:sldMk cId="3277156190" sldId="366"/>
            <ac:spMk id="18" creationId="{7FB13BC4-57A8-BE7C-6D3B-406BED74D5EE}"/>
          </ac:spMkLst>
        </pc:spChg>
        <pc:spChg chg="add mod">
          <ac:chgData name="Diego Margaix Arnal" userId="a9138c50-3b06-458b-93b3-cc05751e51b8" providerId="ADAL" clId="{45486E3A-C60E-4903-9A1D-F9CA39564159}" dt="2022-06-20T16:31:37.861" v="3639" actId="20577"/>
          <ac:spMkLst>
            <pc:docMk/>
            <pc:sldMk cId="3277156190" sldId="366"/>
            <ac:spMk id="19" creationId="{849C97AC-1B62-984A-753F-6549A3E28354}"/>
          </ac:spMkLst>
        </pc:spChg>
        <pc:spChg chg="add mod">
          <ac:chgData name="Diego Margaix Arnal" userId="a9138c50-3b06-458b-93b3-cc05751e51b8" providerId="ADAL" clId="{45486E3A-C60E-4903-9A1D-F9CA39564159}" dt="2022-06-20T16:31:59.213" v="3669" actId="20577"/>
          <ac:spMkLst>
            <pc:docMk/>
            <pc:sldMk cId="3277156190" sldId="366"/>
            <ac:spMk id="20" creationId="{BD62B34A-B616-10E1-4084-E5AE1897B15D}"/>
          </ac:spMkLst>
        </pc:spChg>
        <pc:spChg chg="add mod">
          <ac:chgData name="Diego Margaix Arnal" userId="a9138c50-3b06-458b-93b3-cc05751e51b8" providerId="ADAL" clId="{45486E3A-C60E-4903-9A1D-F9CA39564159}" dt="2022-06-20T16:33:01.519" v="3763" actId="20577"/>
          <ac:spMkLst>
            <pc:docMk/>
            <pc:sldMk cId="3277156190" sldId="366"/>
            <ac:spMk id="21" creationId="{6AF715F6-422A-4860-6555-38D111B6B878}"/>
          </ac:spMkLst>
        </pc:spChg>
        <pc:spChg chg="add mod">
          <ac:chgData name="Diego Margaix Arnal" userId="a9138c50-3b06-458b-93b3-cc05751e51b8" providerId="ADAL" clId="{45486E3A-C60E-4903-9A1D-F9CA39564159}" dt="2022-06-20T16:33:43.838" v="3918" actId="20577"/>
          <ac:spMkLst>
            <pc:docMk/>
            <pc:sldMk cId="3277156190" sldId="366"/>
            <ac:spMk id="22" creationId="{5853C249-174F-9688-2058-D20FBF008EC0}"/>
          </ac:spMkLst>
        </pc:spChg>
        <pc:spChg chg="mod">
          <ac:chgData name="Diego Margaix Arnal" userId="a9138c50-3b06-458b-93b3-cc05751e51b8" providerId="ADAL" clId="{45486E3A-C60E-4903-9A1D-F9CA39564159}" dt="2022-06-20T16:35:55.321" v="3921" actId="207"/>
          <ac:spMkLst>
            <pc:docMk/>
            <pc:sldMk cId="3277156190" sldId="366"/>
            <ac:spMk id="24" creationId="{5537EB9E-7C72-0B22-F8B4-856F5C5AAA94}"/>
          </ac:spMkLst>
        </pc:spChg>
        <pc:spChg chg="mod">
          <ac:chgData name="Diego Margaix Arnal" userId="a9138c50-3b06-458b-93b3-cc05751e51b8" providerId="ADAL" clId="{45486E3A-C60E-4903-9A1D-F9CA39564159}" dt="2022-06-20T16:35:55.321" v="3921" actId="207"/>
          <ac:spMkLst>
            <pc:docMk/>
            <pc:sldMk cId="3277156190" sldId="366"/>
            <ac:spMk id="25" creationId="{EA0463FB-F62E-7E23-644E-F90464BEF4E3}"/>
          </ac:spMkLst>
        </pc:spChg>
        <pc:spChg chg="mod">
          <ac:chgData name="Diego Margaix Arnal" userId="a9138c50-3b06-458b-93b3-cc05751e51b8" providerId="ADAL" clId="{45486E3A-C60E-4903-9A1D-F9CA39564159}" dt="2022-06-20T16:35:55.321" v="3921" actId="207"/>
          <ac:spMkLst>
            <pc:docMk/>
            <pc:sldMk cId="3277156190" sldId="366"/>
            <ac:spMk id="26" creationId="{E7FC762E-E681-83E0-B889-BF2A7083441D}"/>
          </ac:spMkLst>
        </pc:spChg>
        <pc:spChg chg="mod">
          <ac:chgData name="Diego Margaix Arnal" userId="a9138c50-3b06-458b-93b3-cc05751e51b8" providerId="ADAL" clId="{45486E3A-C60E-4903-9A1D-F9CA39564159}" dt="2022-06-20T16:35:55.321" v="3921" actId="207"/>
          <ac:spMkLst>
            <pc:docMk/>
            <pc:sldMk cId="3277156190" sldId="366"/>
            <ac:spMk id="27" creationId="{B323844E-373A-CC59-9A49-2D778BB24FA7}"/>
          </ac:spMkLst>
        </pc:spChg>
        <pc:spChg chg="mod">
          <ac:chgData name="Diego Margaix Arnal" userId="a9138c50-3b06-458b-93b3-cc05751e51b8" providerId="ADAL" clId="{45486E3A-C60E-4903-9A1D-F9CA39564159}" dt="2022-06-20T16:37:05.743" v="3923" actId="207"/>
          <ac:spMkLst>
            <pc:docMk/>
            <pc:sldMk cId="3277156190" sldId="366"/>
            <ac:spMk id="29" creationId="{79815015-3D47-357A-A3E4-B0B7ABBC0E63}"/>
          </ac:spMkLst>
        </pc:spChg>
        <pc:spChg chg="mod">
          <ac:chgData name="Diego Margaix Arnal" userId="a9138c50-3b06-458b-93b3-cc05751e51b8" providerId="ADAL" clId="{45486E3A-C60E-4903-9A1D-F9CA39564159}" dt="2022-06-20T16:37:05.743" v="3923" actId="207"/>
          <ac:spMkLst>
            <pc:docMk/>
            <pc:sldMk cId="3277156190" sldId="366"/>
            <ac:spMk id="30" creationId="{0B615194-2025-E8EC-AF4D-5796A537BB76}"/>
          </ac:spMkLst>
        </pc:spChg>
        <pc:spChg chg="mod">
          <ac:chgData name="Diego Margaix Arnal" userId="a9138c50-3b06-458b-93b3-cc05751e51b8" providerId="ADAL" clId="{45486E3A-C60E-4903-9A1D-F9CA39564159}" dt="2022-06-20T16:37:05.743" v="3923" actId="207"/>
          <ac:spMkLst>
            <pc:docMk/>
            <pc:sldMk cId="3277156190" sldId="366"/>
            <ac:spMk id="31" creationId="{94867327-6B76-6F3E-4A56-C2F6F8254A99}"/>
          </ac:spMkLst>
        </pc:spChg>
        <pc:spChg chg="mod">
          <ac:chgData name="Diego Margaix Arnal" userId="a9138c50-3b06-458b-93b3-cc05751e51b8" providerId="ADAL" clId="{45486E3A-C60E-4903-9A1D-F9CA39564159}" dt="2022-06-20T16:37:05.743" v="3923" actId="207"/>
          <ac:spMkLst>
            <pc:docMk/>
            <pc:sldMk cId="3277156190" sldId="366"/>
            <ac:spMk id="32" creationId="{F9194F9C-E2C2-37B0-D2FA-0D5A2406AB18}"/>
          </ac:spMkLst>
        </pc:spChg>
        <pc:spChg chg="mod">
          <ac:chgData name="Diego Margaix Arnal" userId="a9138c50-3b06-458b-93b3-cc05751e51b8" providerId="ADAL" clId="{45486E3A-C60E-4903-9A1D-F9CA39564159}" dt="2022-06-20T16:39:06.101" v="3933" actId="207"/>
          <ac:spMkLst>
            <pc:docMk/>
            <pc:sldMk cId="3277156190" sldId="366"/>
            <ac:spMk id="34" creationId="{8144B20A-6F96-280E-BAA9-D283070DF707}"/>
          </ac:spMkLst>
        </pc:spChg>
        <pc:spChg chg="mod">
          <ac:chgData name="Diego Margaix Arnal" userId="a9138c50-3b06-458b-93b3-cc05751e51b8" providerId="ADAL" clId="{45486E3A-C60E-4903-9A1D-F9CA39564159}" dt="2022-06-20T16:39:06.101" v="3933" actId="207"/>
          <ac:spMkLst>
            <pc:docMk/>
            <pc:sldMk cId="3277156190" sldId="366"/>
            <ac:spMk id="35" creationId="{C3099E21-0D3E-2CDF-8462-52D287D9C8B4}"/>
          </ac:spMkLst>
        </pc:spChg>
        <pc:spChg chg="mod">
          <ac:chgData name="Diego Margaix Arnal" userId="a9138c50-3b06-458b-93b3-cc05751e51b8" providerId="ADAL" clId="{45486E3A-C60E-4903-9A1D-F9CA39564159}" dt="2022-06-20T16:39:06.101" v="3933" actId="207"/>
          <ac:spMkLst>
            <pc:docMk/>
            <pc:sldMk cId="3277156190" sldId="366"/>
            <ac:spMk id="36" creationId="{4146C81A-C778-2A29-039B-6EF4E02C4485}"/>
          </ac:spMkLst>
        </pc:spChg>
        <pc:spChg chg="mod">
          <ac:chgData name="Diego Margaix Arnal" userId="a9138c50-3b06-458b-93b3-cc05751e51b8" providerId="ADAL" clId="{45486E3A-C60E-4903-9A1D-F9CA39564159}" dt="2022-06-20T16:40:41.812" v="3938"/>
          <ac:spMkLst>
            <pc:docMk/>
            <pc:sldMk cId="3277156190" sldId="366"/>
            <ac:spMk id="38" creationId="{4925BBB5-254A-12C5-1688-63CFA5EAA1B7}"/>
          </ac:spMkLst>
        </pc:spChg>
        <pc:spChg chg="mod">
          <ac:chgData name="Diego Margaix Arnal" userId="a9138c50-3b06-458b-93b3-cc05751e51b8" providerId="ADAL" clId="{45486E3A-C60E-4903-9A1D-F9CA39564159}" dt="2022-06-20T16:40:41.812" v="3938"/>
          <ac:spMkLst>
            <pc:docMk/>
            <pc:sldMk cId="3277156190" sldId="366"/>
            <ac:spMk id="39" creationId="{EB4AC7E6-84E0-F8C4-AB7E-F807953933D7}"/>
          </ac:spMkLst>
        </pc:spChg>
        <pc:spChg chg="mod">
          <ac:chgData name="Diego Margaix Arnal" userId="a9138c50-3b06-458b-93b3-cc05751e51b8" providerId="ADAL" clId="{45486E3A-C60E-4903-9A1D-F9CA39564159}" dt="2022-06-20T16:40:41.812" v="3938"/>
          <ac:spMkLst>
            <pc:docMk/>
            <pc:sldMk cId="3277156190" sldId="366"/>
            <ac:spMk id="40" creationId="{E1EBAF8F-EEDA-B341-F007-8762F92F96A7}"/>
          </ac:spMkLst>
        </pc:spChg>
        <pc:spChg chg="mod">
          <ac:chgData name="Diego Margaix Arnal" userId="a9138c50-3b06-458b-93b3-cc05751e51b8" providerId="ADAL" clId="{45486E3A-C60E-4903-9A1D-F9CA39564159}" dt="2022-06-20T16:40:41.812" v="3938"/>
          <ac:spMkLst>
            <pc:docMk/>
            <pc:sldMk cId="3277156190" sldId="366"/>
            <ac:spMk id="41" creationId="{EC8B0123-24C9-0EE1-1E21-8F389CA185D4}"/>
          </ac:spMkLst>
        </pc:spChg>
        <pc:grpChg chg="add mod">
          <ac:chgData name="Diego Margaix Arnal" userId="a9138c50-3b06-458b-93b3-cc05751e51b8" providerId="ADAL" clId="{45486E3A-C60E-4903-9A1D-F9CA39564159}" dt="2022-06-20T16:35:55.321" v="3921" actId="207"/>
          <ac:grpSpMkLst>
            <pc:docMk/>
            <pc:sldMk cId="3277156190" sldId="366"/>
            <ac:grpSpMk id="23" creationId="{456CECC6-845A-0AD9-E542-1C87A26AFB5B}"/>
          </ac:grpSpMkLst>
        </pc:grpChg>
        <pc:grpChg chg="add mod">
          <ac:chgData name="Diego Margaix Arnal" userId="a9138c50-3b06-458b-93b3-cc05751e51b8" providerId="ADAL" clId="{45486E3A-C60E-4903-9A1D-F9CA39564159}" dt="2022-06-20T16:37:23.083" v="3926" actId="1076"/>
          <ac:grpSpMkLst>
            <pc:docMk/>
            <pc:sldMk cId="3277156190" sldId="366"/>
            <ac:grpSpMk id="28" creationId="{AA2175B2-BF38-090E-14FA-A6A0A7DDC0A8}"/>
          </ac:grpSpMkLst>
        </pc:grpChg>
        <pc:grpChg chg="add mod">
          <ac:chgData name="Diego Margaix Arnal" userId="a9138c50-3b06-458b-93b3-cc05751e51b8" providerId="ADAL" clId="{45486E3A-C60E-4903-9A1D-F9CA39564159}" dt="2022-06-20T16:39:06.101" v="3933" actId="207"/>
          <ac:grpSpMkLst>
            <pc:docMk/>
            <pc:sldMk cId="3277156190" sldId="366"/>
            <ac:grpSpMk id="33" creationId="{07519DDA-58C1-939A-9BC5-823BD945C9EF}"/>
          </ac:grpSpMkLst>
        </pc:grpChg>
        <pc:grpChg chg="add mod">
          <ac:chgData name="Diego Margaix Arnal" userId="a9138c50-3b06-458b-93b3-cc05751e51b8" providerId="ADAL" clId="{45486E3A-C60E-4903-9A1D-F9CA39564159}" dt="2022-06-20T16:41:36.444" v="3955" actId="1076"/>
          <ac:grpSpMkLst>
            <pc:docMk/>
            <pc:sldMk cId="3277156190" sldId="366"/>
            <ac:grpSpMk id="37" creationId="{81040957-0EC5-54F4-4C89-3C3C3AFCCFFA}"/>
          </ac:grpSpMkLst>
        </pc:grpChg>
      </pc:sldChg>
      <pc:sldMasterChg chg="delSldLayout modSldLayout">
        <pc:chgData name="Diego Margaix Arnal" userId="a9138c50-3b06-458b-93b3-cc05751e51b8" providerId="ADAL" clId="{45486E3A-C60E-4903-9A1D-F9CA39564159}" dt="2022-06-19T16:49:03.301" v="1005" actId="47"/>
        <pc:sldMasterMkLst>
          <pc:docMk/>
          <pc:sldMasterMk cId="1091208301" sldId="2147483648"/>
        </pc:sldMasterMkLst>
        <pc:sldLayoutChg chg="modSp mod setBg">
          <pc:chgData name="Diego Margaix Arnal" userId="a9138c50-3b06-458b-93b3-cc05751e51b8" providerId="ADAL" clId="{45486E3A-C60E-4903-9A1D-F9CA39564159}" dt="2022-06-19T16:33:03.822" v="234" actId="207"/>
          <pc:sldLayoutMkLst>
            <pc:docMk/>
            <pc:sldMasterMk cId="1091208301" sldId="2147483648"/>
            <pc:sldLayoutMk cId="3451675217" sldId="2147483675"/>
          </pc:sldLayoutMkLst>
          <pc:spChg chg="mod">
            <ac:chgData name="Diego Margaix Arnal" userId="a9138c50-3b06-458b-93b3-cc05751e51b8" providerId="ADAL" clId="{45486E3A-C60E-4903-9A1D-F9CA39564159}" dt="2022-06-19T16:32:30.177" v="232" actId="207"/>
            <ac:spMkLst>
              <pc:docMk/>
              <pc:sldMasterMk cId="1091208301" sldId="2147483648"/>
              <pc:sldLayoutMk cId="3451675217" sldId="2147483675"/>
              <ac:spMk id="33" creationId="{00000000-0000-0000-0000-000000000000}"/>
            </ac:spMkLst>
          </pc:spChg>
          <pc:spChg chg="mod">
            <ac:chgData name="Diego Margaix Arnal" userId="a9138c50-3b06-458b-93b3-cc05751e51b8" providerId="ADAL" clId="{45486E3A-C60E-4903-9A1D-F9CA39564159}" dt="2022-06-19T16:33:03.822" v="234" actId="207"/>
            <ac:spMkLst>
              <pc:docMk/>
              <pc:sldMasterMk cId="1091208301" sldId="2147483648"/>
              <pc:sldLayoutMk cId="3451675217" sldId="2147483675"/>
              <ac:spMk id="35" creationId="{00000000-0000-0000-0000-000000000000}"/>
            </ac:spMkLst>
          </pc:spChg>
          <pc:spChg chg="mod">
            <ac:chgData name="Diego Margaix Arnal" userId="a9138c50-3b06-458b-93b3-cc05751e51b8" providerId="ADAL" clId="{45486E3A-C60E-4903-9A1D-F9CA39564159}" dt="2022-06-19T16:32:44.437" v="233" actId="207"/>
            <ac:spMkLst>
              <pc:docMk/>
              <pc:sldMasterMk cId="1091208301" sldId="2147483648"/>
              <pc:sldLayoutMk cId="3451675217" sldId="2147483675"/>
              <ac:spMk id="3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9C79A-8B8E-4A3B-885C-6E6C95772819}" type="datetimeFigureOut">
              <a:rPr lang="es-ES" smtClean="0"/>
              <a:t>21/06/2022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22015-85EF-4BA2-884A-6DBF9249F4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448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889eefa4c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889eefa4c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889eefa4c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889eefa4c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936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889eefa4c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889eefa4c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164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889eefa4c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889eefa4c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9291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889eefa4c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889eefa4c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870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889eefa4c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889eefa4c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3611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889eefa4c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889eefa4c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594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D22B5-1DE9-4831-B459-B1765E9CB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76D890-6C31-45FE-9FEB-708BBBF82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65D381-180D-4BC8-94DC-2361E712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840F3E-F16D-48D2-8B76-089A628A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C86ADB-EE51-4A79-AF86-FFD6FB43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4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914EB-EF36-4B2F-9962-25823CD0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2E92E8-2583-4299-B981-4FA1CD0FF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AC8B79-109A-4009-885A-F9C71CE8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4D1A6F-11F3-45F4-9336-B9A38C16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D22B92-46AA-427C-9314-6D07233BE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32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6025DE-DB36-47E4-9101-990E2344A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E098EF6-FEAA-42F4-A828-602200196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5C26CE-1205-4DBC-94E0-35991606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257AAB-8E4A-45D9-AC49-1728CE30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4C410E-6DB7-4AE8-B6D3-2671CCA2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030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3"/>
          <p:cNvGrpSpPr/>
          <p:nvPr/>
        </p:nvGrpSpPr>
        <p:grpSpPr>
          <a:xfrm>
            <a:off x="1151938" y="0"/>
            <a:ext cx="2506321" cy="3598800"/>
            <a:chOff x="863953" y="0"/>
            <a:chExt cx="1879741" cy="2699100"/>
          </a:xfrm>
        </p:grpSpPr>
        <p:sp>
          <p:nvSpPr>
            <p:cNvPr id="32" name="Google Shape;32;p3"/>
            <p:cNvSpPr/>
            <p:nvPr/>
          </p:nvSpPr>
          <p:spPr>
            <a:xfrm>
              <a:off x="1011800" y="1294625"/>
              <a:ext cx="1555500" cy="1226700"/>
            </a:xfrm>
            <a:prstGeom prst="rect">
              <a:avLst/>
            </a:prstGeom>
            <a:noFill/>
            <a:ln w="19050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863953" y="0"/>
              <a:ext cx="1555500" cy="2364900"/>
            </a:xfrm>
            <a:prstGeom prst="rect">
              <a:avLst/>
            </a:prstGeom>
            <a:solidFill>
              <a:srgbClr val="1A31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2488993" y="2444400"/>
              <a:ext cx="254700" cy="254700"/>
            </a:xfrm>
            <a:prstGeom prst="rect">
              <a:avLst/>
            </a:prstGeom>
            <a:solidFill>
              <a:srgbClr val="7671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961200" y="3855000"/>
            <a:ext cx="7388000" cy="10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None/>
              <a:defRPr sz="5333">
                <a:solidFill>
                  <a:srgbClr val="1A314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4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4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4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4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4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4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4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36" name="Google Shape;36;p3"/>
          <p:cNvSpPr txBox="1">
            <a:spLocks noGrp="1"/>
          </p:cNvSpPr>
          <p:nvPr>
            <p:ph type="title" idx="2" hasCustomPrompt="1"/>
          </p:nvPr>
        </p:nvSpPr>
        <p:spPr>
          <a:xfrm>
            <a:off x="877737" y="1728472"/>
            <a:ext cx="2622400" cy="13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rgbClr val="E0F1F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969633" y="4711533"/>
            <a:ext cx="5225200" cy="12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1675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4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09091-32CC-401E-BE7E-AE0357209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239EDE-857F-46EC-9CC4-A44F0E992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74430-0660-490D-9B62-F36C5DFF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558DA1-76B0-4DF8-83C5-0E890417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CF5ADC-48B7-49A0-BA18-43D17ED2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94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7A3C8-7120-4CA9-AEE1-D2EB3D36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F81E18-BFF6-4FB0-9AB1-545772876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4ABEA6-F302-47F8-952E-124D166E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DAC17E-E3BD-4EA5-98CB-8DD6F1BF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230223-3B8E-4D1A-AFE0-CD68ECE6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00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3D89D-8C99-424A-8391-8F8E82F9F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3A2FFB-EEAB-44DA-AF5B-4AA24F688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1871C3-9823-4849-812C-F63BAE14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FB79E0-6D64-4ED7-A1F5-B2464E06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DA362E-FB94-4880-836C-21E765BA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960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0AEF7-769C-4C94-AB1C-8A0A5D2B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6BD80C-A452-4EA1-A9E0-087838605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3D4FC6-594A-40BF-9CDB-A0BF9B3AE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DFA397-131D-49FA-A1C4-8E028930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AC3E62-341E-4A6A-B6A4-26093610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49AB7B-3726-46FA-9D89-ACD83AA1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53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899DD-8DC2-4897-9AAA-9CF2ED8FC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B40A9B-6238-4E0A-9BBF-7AD091298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85DC04-EDD7-4541-B5EB-B9F5C1EC0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6E8099-8AB8-4BCB-B94F-2C9BC9CF0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027CF6-6D2B-4107-B71F-53FCB4021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411702-9D4A-46C2-8AA8-78EF29FC9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AD3A72-23A3-4132-8389-11B3EA46C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0D9F8C-EA9C-4861-9344-A2574921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733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FDC6F-2694-42DE-A2B6-C9EB78CF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F5D74E-D5A7-434C-8148-D299DA9D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05CA22-CA32-4A95-BC68-52360136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500B7C-7FCB-4190-B074-5AB9BD34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779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ACEEBD-B13A-4D23-AE82-E7C8B471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AFBC21-1E3A-4A3C-8EEF-6C894ECD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74FAA5-FC49-44B6-AD6D-77840A43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48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063DC3-D2D2-4EAD-A788-EAE1383F0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381760"/>
            <a:ext cx="11334750" cy="4795203"/>
          </a:xfrm>
        </p:spPr>
        <p:txBody>
          <a:bodyPr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9A6694-1777-4F1E-9FEE-B5C09746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FBAD8F0B-20DF-4504-9C00-0EDCA1B94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83633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D6C93-827D-4FC4-A659-2857CAD7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7D932C-2DB0-4FFE-97F1-78114D049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A48EAE-797F-40C5-9427-44ACCCA86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AD6CC3-A862-4491-8F78-3F258403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45F187-19B0-4990-8E9C-39C0BA05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2CC815-C762-4EC5-8CBE-C6B26788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990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C0E90-68CD-42FE-96C3-B1C9AE721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1D41DC-76D0-4DDF-BA01-B548139E3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F4BB0D-5B7B-48B9-9522-DC925C42A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BA6F0A-D142-4B9B-B7AC-95CB67AC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BD508E-B858-4B0D-B1A4-2C131A59B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ADA412-1531-4FBD-B2C1-E6058AD2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60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DCBAE-BAAA-4BF4-863A-3C701C64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AB50DF-41F2-4255-9850-0B8A4C6B8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26C227-A94C-4273-B67C-AD0D2426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34EDA7-4AD7-4E5B-B320-1D54195F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B707F3-CEC0-4378-9520-7BBFD29E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844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C9388B8-4351-4B28-B187-C57D3ED2A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62F80B-465C-4F39-AA46-67C45AE5F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66FA8C-033F-4AB8-BB31-970209C9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7CEA67-D744-4C68-8933-AF4C96D79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41AF54-6F15-443D-9973-7D12ED99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30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rgbClr val="7671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28D24-9BA4-41F8-8C4B-8DFEF8842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CD2D9A-79A3-45D9-ACAB-21CC3358B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B3005F-BC32-4844-BCB4-11A1CCEC3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61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6AC86-BFA2-4442-818C-9349FE95C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BB4C5-A862-4DEF-9998-69E639F16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625" y="1310640"/>
            <a:ext cx="5591175" cy="4866323"/>
          </a:xfrm>
        </p:spPr>
        <p:txBody>
          <a:bodyPr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0BEF09-666E-42AB-97FD-F208C991E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10640"/>
            <a:ext cx="5591175" cy="486632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C85F3B-3E21-486C-8C1B-B37689CC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5038CC-8C02-45B1-8B56-61F6AE88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68931-1FC0-4124-913C-BAE95E22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03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3BFA0-8292-4CA9-AFC7-3B5E0B680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131488-143F-4CBF-A287-F8FFA9A4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CFABAE-FE80-49BD-B99B-5FA9F5ECC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97ED94-A37A-4F9B-9496-71BE01DEE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2EB475-C20C-49E6-9C2D-7C549C257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C120E74-A49B-4028-B9DA-31138964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4DAF4D-2FCC-464C-9886-E8DFD7FA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D1FFD6-3263-4DE9-BA52-46590CE8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18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75F4A-4950-4C87-B996-6AFFC9B67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EB0DB7-C238-4C28-B394-C92B113A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5C0F99-8A51-49C7-B5A0-D4F41798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8B706B-0961-4AC9-B125-B73781EC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24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3191DE-A43E-4D1C-A3C5-8CDBF6E66B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300E01-7882-4689-AB1A-AA431FF7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2B70985-749F-45E0-A5E8-3E9BD27E1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11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EE633-35A2-4D36-AC1E-FD7B2450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E71C03-CCE2-414C-B1F8-01159A95D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B82145-DA31-443E-9DB7-AC2504E1C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E652FC-2509-4E69-83DC-C2EF7285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563F9C-5637-4EAC-A64B-4F876526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48C8F4-C00F-4CFC-AEBD-A6E629D9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5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7E939-4618-4FA1-9BB5-319238DCC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13B366-9AD6-41AD-B2B0-EF04E6C18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B74D47-9669-4275-BBB9-6B0BF2EF6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78009A-3038-4266-B4EF-7638F8B1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DF3412-F00A-42BA-A8DB-47A293AFD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4E23EC-85AC-45DC-BB73-F65A2B3F2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17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17DE666E-B531-4331-BDFD-D42FE1BE93CD}"/>
              </a:ext>
            </a:extLst>
          </p:cNvPr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rgbClr val="2D2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CA24303-31B5-45E0-B9F8-FE00A852A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365125"/>
            <a:ext cx="11334750" cy="76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38C169-C821-4C47-8EAB-8E1C026CA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625" y="1381760"/>
            <a:ext cx="11334750" cy="4795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2B2176-884B-45D9-A685-EA002EEEC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017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C234A13-105A-41E8-ACA4-3D6B1C787260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6" name="Picture 2" descr="https://www.uv.es/webmaster/footers/footer_biblioteques_vl.png">
            <a:extLst>
              <a:ext uri="{FF2B5EF4-FFF2-40B4-BE49-F238E27FC236}">
                <a16:creationId xmlns:a16="http://schemas.microsoft.com/office/drawing/2014/main" id="{989FDF4E-023B-488D-AA0F-B0D5C8ED7C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356350"/>
            <a:ext cx="2403230" cy="46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20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Eurostile" panose="020B05040202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Eurostile" panose="020B050402020205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Eurostile" panose="020B050402020205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urostile" panose="020B050402020205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urostile" panose="020B050402020205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urostile" panose="020B050402020205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087BCE-B269-4AF4-848C-C0A64B481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66EE53-3FB2-4457-82F8-0FA53D07F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FFE5C-F758-40CA-92E3-5103B1EA8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EE64D1-3848-4B2F-B018-FFEF04F7F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90B4AB-9EE4-4758-AF54-A90C64A44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F02F1-ADF6-4175-A113-78944EE8AA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76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s.uv.es/revistas/TablaRevista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hemeroteques@uv.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sv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CC775F2-2D9A-46E1-A0B1-1B7ECCF88D50}"/>
              </a:ext>
            </a:extLst>
          </p:cNvPr>
          <p:cNvSpPr/>
          <p:nvPr/>
        </p:nvSpPr>
        <p:spPr>
          <a:xfrm>
            <a:off x="0" y="0"/>
            <a:ext cx="12192000" cy="1724810"/>
          </a:xfrm>
          <a:prstGeom prst="rect">
            <a:avLst/>
          </a:prstGeom>
          <a:solidFill>
            <a:srgbClr val="2D2D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Picture 4" descr="https://www.uv.es/recursos/fatwirepub/ccurl/960/857/Cap_biblioteques_UV_vl.png">
            <a:extLst>
              <a:ext uri="{FF2B5EF4-FFF2-40B4-BE49-F238E27FC236}">
                <a16:creationId xmlns:a16="http://schemas.microsoft.com/office/drawing/2014/main" id="{70B86BEE-9567-45A5-878F-90B349F91E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84"/>
          <a:stretch/>
        </p:blipFill>
        <p:spPr bwMode="auto">
          <a:xfrm>
            <a:off x="335270" y="-45720"/>
            <a:ext cx="4993362" cy="172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www.uv.es/recursos/fatwirepub/ccurl/960/857/Cap_biblioteques_UV_vl.png">
            <a:extLst>
              <a:ext uri="{FF2B5EF4-FFF2-40B4-BE49-F238E27FC236}">
                <a16:creationId xmlns:a16="http://schemas.microsoft.com/office/drawing/2014/main" id="{5502E1E1-EA32-4945-8899-2970A060AA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5" t="3590" r="30340" b="-3590"/>
          <a:stretch/>
        </p:blipFill>
        <p:spPr bwMode="auto">
          <a:xfrm>
            <a:off x="9626306" y="74930"/>
            <a:ext cx="2083388" cy="172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CD3FCC25-6798-41D4-A89A-5F99D4F6B329}"/>
              </a:ext>
            </a:extLst>
          </p:cNvPr>
          <p:cNvSpPr txBox="1">
            <a:spLocks/>
          </p:cNvSpPr>
          <p:nvPr/>
        </p:nvSpPr>
        <p:spPr>
          <a:xfrm>
            <a:off x="1427480" y="3698838"/>
            <a:ext cx="9337040" cy="13208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a-ES" b="1" dirty="0" err="1">
                <a:latin typeface="Eurostile" panose="020B0504020202050204" pitchFamily="34" charset="0"/>
              </a:rPr>
              <a:t>Plan</a:t>
            </a:r>
            <a:r>
              <a:rPr lang="ca-ES" b="1" dirty="0">
                <a:latin typeface="Eurostile" panose="020B0504020202050204" pitchFamily="34" charset="0"/>
              </a:rPr>
              <a:t> de </a:t>
            </a:r>
            <a:r>
              <a:rPr lang="ca-ES" b="1" dirty="0" err="1">
                <a:latin typeface="Eurostile" panose="020B0504020202050204" pitchFamily="34" charset="0"/>
              </a:rPr>
              <a:t>Gestión</a:t>
            </a:r>
            <a:r>
              <a:rPr lang="ca-ES" b="1" dirty="0">
                <a:latin typeface="Eurostile" panose="020B0504020202050204" pitchFamily="34" charset="0"/>
              </a:rPr>
              <a:t> de la </a:t>
            </a:r>
            <a:r>
              <a:rPr lang="ca-ES" b="1" dirty="0" err="1">
                <a:latin typeface="Eurostile" panose="020B0504020202050204" pitchFamily="34" charset="0"/>
              </a:rPr>
              <a:t>Colección</a:t>
            </a:r>
            <a:r>
              <a:rPr lang="ca-ES" b="1" dirty="0">
                <a:latin typeface="Eurostile" panose="020B0504020202050204" pitchFamily="34" charset="0"/>
              </a:rPr>
              <a:t>:</a:t>
            </a:r>
            <a:br>
              <a:rPr lang="ca-ES" b="1" dirty="0">
                <a:latin typeface="Eurostile" panose="020B0504020202050204" pitchFamily="34" charset="0"/>
              </a:rPr>
            </a:br>
            <a:r>
              <a:rPr lang="ca-ES" b="1" dirty="0" err="1">
                <a:latin typeface="Eurostile" panose="020B0504020202050204" pitchFamily="34" charset="0"/>
              </a:rPr>
              <a:t>Seriadas</a:t>
            </a:r>
            <a:endParaRPr lang="ca-ES" b="1" dirty="0">
              <a:latin typeface="Eurostile" panose="020B0504020202050204" pitchFamily="34" charset="0"/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EC65DFE3-0CDA-4C7E-9D9A-35B60B0BF00A}"/>
              </a:ext>
            </a:extLst>
          </p:cNvPr>
          <p:cNvSpPr txBox="1">
            <a:spLocks/>
          </p:cNvSpPr>
          <p:nvPr/>
        </p:nvSpPr>
        <p:spPr>
          <a:xfrm>
            <a:off x="1524000" y="5356711"/>
            <a:ext cx="9144000" cy="10745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dirty="0">
                <a:latin typeface="Eurostile" panose="020B0504020202050204" pitchFamily="34" charset="0"/>
              </a:rPr>
              <a:t>Gestió de Recursos d’Informació</a:t>
            </a:r>
            <a:br>
              <a:rPr lang="es-ES" dirty="0">
                <a:latin typeface="Eurostile" panose="020B0504020202050204" pitchFamily="34" charset="0"/>
              </a:rPr>
            </a:br>
            <a:r>
              <a:rPr lang="es-ES" dirty="0">
                <a:latin typeface="Eurostile" panose="020B0504020202050204" pitchFamily="34" charset="0"/>
              </a:rPr>
              <a:t>21 de junio de 2022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8D4AD20-78B6-453C-AB25-818F1370F60F}"/>
              </a:ext>
            </a:extLst>
          </p:cNvPr>
          <p:cNvSpPr/>
          <p:nvPr/>
        </p:nvSpPr>
        <p:spPr>
          <a:xfrm>
            <a:off x="1524000" y="1990167"/>
            <a:ext cx="1371600" cy="1371599"/>
          </a:xfrm>
          <a:prstGeom prst="ellipse">
            <a:avLst/>
          </a:prstGeom>
          <a:solidFill>
            <a:srgbClr val="E5E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11231C1-A339-40C7-9E4A-6B4AE7C77690}"/>
              </a:ext>
            </a:extLst>
          </p:cNvPr>
          <p:cNvSpPr/>
          <p:nvPr/>
        </p:nvSpPr>
        <p:spPr>
          <a:xfrm>
            <a:off x="5410200" y="2037080"/>
            <a:ext cx="1371600" cy="1371599"/>
          </a:xfrm>
          <a:prstGeom prst="ellipse">
            <a:avLst/>
          </a:prstGeom>
          <a:solidFill>
            <a:srgbClr val="E5E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31118248-3542-4640-B346-FD7AD5E246D3}"/>
              </a:ext>
            </a:extLst>
          </p:cNvPr>
          <p:cNvSpPr/>
          <p:nvPr/>
        </p:nvSpPr>
        <p:spPr>
          <a:xfrm>
            <a:off x="9296400" y="2037080"/>
            <a:ext cx="1371600" cy="1371599"/>
          </a:xfrm>
          <a:prstGeom prst="ellipse">
            <a:avLst/>
          </a:prstGeom>
          <a:solidFill>
            <a:srgbClr val="E5E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Google Shape;9949;p80">
            <a:extLst>
              <a:ext uri="{FF2B5EF4-FFF2-40B4-BE49-F238E27FC236}">
                <a16:creationId xmlns:a16="http://schemas.microsoft.com/office/drawing/2014/main" id="{EE6BDF76-DBA2-5F1F-F814-23CC494302DD}"/>
              </a:ext>
            </a:extLst>
          </p:cNvPr>
          <p:cNvGrpSpPr/>
          <p:nvPr/>
        </p:nvGrpSpPr>
        <p:grpSpPr>
          <a:xfrm>
            <a:off x="1805116" y="2349243"/>
            <a:ext cx="781682" cy="684402"/>
            <a:chOff x="6131900" y="2301825"/>
            <a:chExt cx="295375" cy="294600"/>
          </a:xfrm>
          <a:solidFill>
            <a:srgbClr val="1A314F"/>
          </a:solidFill>
        </p:grpSpPr>
        <p:sp>
          <p:nvSpPr>
            <p:cNvPr id="15" name="Google Shape;9950;p80">
              <a:extLst>
                <a:ext uri="{FF2B5EF4-FFF2-40B4-BE49-F238E27FC236}">
                  <a16:creationId xmlns:a16="http://schemas.microsoft.com/office/drawing/2014/main" id="{CE0B8C28-645F-0833-4D71-206E96527D5F}"/>
                </a:ext>
              </a:extLst>
            </p:cNvPr>
            <p:cNvSpPr/>
            <p:nvPr/>
          </p:nvSpPr>
          <p:spPr>
            <a:xfrm>
              <a:off x="6131900" y="2301825"/>
              <a:ext cx="295375" cy="294600"/>
            </a:xfrm>
            <a:custGeom>
              <a:avLst/>
              <a:gdLst/>
              <a:ahLst/>
              <a:cxnLst/>
              <a:rect l="l" t="t" r="r" b="b"/>
              <a:pathLst>
                <a:path w="11815" h="11784" extrusionOk="0">
                  <a:moveTo>
                    <a:pt x="3813" y="630"/>
                  </a:moveTo>
                  <a:cubicBezTo>
                    <a:pt x="4002" y="630"/>
                    <a:pt x="4159" y="788"/>
                    <a:pt x="4159" y="977"/>
                  </a:cubicBezTo>
                  <a:lnTo>
                    <a:pt x="4159" y="1355"/>
                  </a:lnTo>
                  <a:lnTo>
                    <a:pt x="1387" y="1355"/>
                  </a:lnTo>
                  <a:lnTo>
                    <a:pt x="1387" y="977"/>
                  </a:lnTo>
                  <a:lnTo>
                    <a:pt x="1355" y="977"/>
                  </a:lnTo>
                  <a:cubicBezTo>
                    <a:pt x="1355" y="788"/>
                    <a:pt x="1513" y="630"/>
                    <a:pt x="1733" y="630"/>
                  </a:cubicBezTo>
                  <a:close/>
                  <a:moveTo>
                    <a:pt x="10114" y="1355"/>
                  </a:moveTo>
                  <a:cubicBezTo>
                    <a:pt x="10303" y="1355"/>
                    <a:pt x="10460" y="1513"/>
                    <a:pt x="10460" y="1702"/>
                  </a:cubicBezTo>
                  <a:lnTo>
                    <a:pt x="10460" y="3434"/>
                  </a:lnTo>
                  <a:lnTo>
                    <a:pt x="7688" y="3434"/>
                  </a:lnTo>
                  <a:cubicBezTo>
                    <a:pt x="7656" y="3277"/>
                    <a:pt x="7656" y="1859"/>
                    <a:pt x="7656" y="1702"/>
                  </a:cubicBezTo>
                  <a:cubicBezTo>
                    <a:pt x="7656" y="1513"/>
                    <a:pt x="7814" y="1355"/>
                    <a:pt x="8034" y="1355"/>
                  </a:cubicBezTo>
                  <a:close/>
                  <a:moveTo>
                    <a:pt x="4128" y="2048"/>
                  </a:moveTo>
                  <a:lnTo>
                    <a:pt x="4128" y="4821"/>
                  </a:lnTo>
                  <a:lnTo>
                    <a:pt x="1355" y="4821"/>
                  </a:lnTo>
                  <a:lnTo>
                    <a:pt x="1355" y="2048"/>
                  </a:lnTo>
                  <a:close/>
                  <a:moveTo>
                    <a:pt x="6617" y="2048"/>
                  </a:moveTo>
                  <a:cubicBezTo>
                    <a:pt x="6806" y="2048"/>
                    <a:pt x="6963" y="2206"/>
                    <a:pt x="6963" y="2395"/>
                  </a:cubicBezTo>
                  <a:lnTo>
                    <a:pt x="6963" y="4852"/>
                  </a:lnTo>
                  <a:lnTo>
                    <a:pt x="4821" y="4852"/>
                  </a:lnTo>
                  <a:lnTo>
                    <a:pt x="4821" y="2395"/>
                  </a:lnTo>
                  <a:cubicBezTo>
                    <a:pt x="4821" y="2206"/>
                    <a:pt x="4978" y="2048"/>
                    <a:pt x="5167" y="2048"/>
                  </a:cubicBezTo>
                  <a:close/>
                  <a:moveTo>
                    <a:pt x="10429" y="4127"/>
                  </a:moveTo>
                  <a:lnTo>
                    <a:pt x="10429" y="4852"/>
                  </a:lnTo>
                  <a:lnTo>
                    <a:pt x="7656" y="4852"/>
                  </a:lnTo>
                  <a:lnTo>
                    <a:pt x="7656" y="4127"/>
                  </a:lnTo>
                  <a:close/>
                  <a:moveTo>
                    <a:pt x="10775" y="5514"/>
                  </a:moveTo>
                  <a:cubicBezTo>
                    <a:pt x="10964" y="5514"/>
                    <a:pt x="11122" y="5671"/>
                    <a:pt x="11122" y="5860"/>
                  </a:cubicBezTo>
                  <a:lnTo>
                    <a:pt x="11122" y="10744"/>
                  </a:lnTo>
                  <a:cubicBezTo>
                    <a:pt x="11122" y="10964"/>
                    <a:pt x="10964" y="11122"/>
                    <a:pt x="10775" y="11122"/>
                  </a:cubicBezTo>
                  <a:lnTo>
                    <a:pt x="1009" y="11122"/>
                  </a:lnTo>
                  <a:cubicBezTo>
                    <a:pt x="820" y="11122"/>
                    <a:pt x="662" y="10964"/>
                    <a:pt x="662" y="10744"/>
                  </a:cubicBezTo>
                  <a:lnTo>
                    <a:pt x="662" y="5860"/>
                  </a:lnTo>
                  <a:cubicBezTo>
                    <a:pt x="662" y="5671"/>
                    <a:pt x="820" y="5514"/>
                    <a:pt x="1009" y="5514"/>
                  </a:cubicBezTo>
                  <a:close/>
                  <a:moveTo>
                    <a:pt x="1733" y="0"/>
                  </a:moveTo>
                  <a:cubicBezTo>
                    <a:pt x="1135" y="0"/>
                    <a:pt x="694" y="473"/>
                    <a:pt x="694" y="1040"/>
                  </a:cubicBezTo>
                  <a:lnTo>
                    <a:pt x="694" y="4884"/>
                  </a:lnTo>
                  <a:cubicBezTo>
                    <a:pt x="316" y="5041"/>
                    <a:pt x="1" y="5388"/>
                    <a:pt x="1" y="5860"/>
                  </a:cubicBezTo>
                  <a:lnTo>
                    <a:pt x="1" y="10744"/>
                  </a:lnTo>
                  <a:cubicBezTo>
                    <a:pt x="1" y="11342"/>
                    <a:pt x="473" y="11783"/>
                    <a:pt x="1009" y="11783"/>
                  </a:cubicBezTo>
                  <a:lnTo>
                    <a:pt x="10775" y="11783"/>
                  </a:lnTo>
                  <a:cubicBezTo>
                    <a:pt x="11374" y="11783"/>
                    <a:pt x="11815" y="11311"/>
                    <a:pt x="11815" y="10744"/>
                  </a:cubicBezTo>
                  <a:lnTo>
                    <a:pt x="11815" y="5860"/>
                  </a:lnTo>
                  <a:cubicBezTo>
                    <a:pt x="11815" y="5388"/>
                    <a:pt x="11531" y="5010"/>
                    <a:pt x="11122" y="4884"/>
                  </a:cubicBezTo>
                  <a:lnTo>
                    <a:pt x="11122" y="1702"/>
                  </a:lnTo>
                  <a:cubicBezTo>
                    <a:pt x="11122" y="1103"/>
                    <a:pt x="10649" y="662"/>
                    <a:pt x="10114" y="662"/>
                  </a:cubicBezTo>
                  <a:lnTo>
                    <a:pt x="8034" y="662"/>
                  </a:lnTo>
                  <a:cubicBezTo>
                    <a:pt x="7530" y="662"/>
                    <a:pt x="7152" y="977"/>
                    <a:pt x="7026" y="1418"/>
                  </a:cubicBezTo>
                  <a:cubicBezTo>
                    <a:pt x="6932" y="1387"/>
                    <a:pt x="6806" y="1355"/>
                    <a:pt x="6648" y="1355"/>
                  </a:cubicBezTo>
                  <a:lnTo>
                    <a:pt x="5230" y="1355"/>
                  </a:lnTo>
                  <a:cubicBezTo>
                    <a:pt x="5104" y="1355"/>
                    <a:pt x="4978" y="1387"/>
                    <a:pt x="4884" y="1418"/>
                  </a:cubicBezTo>
                  <a:lnTo>
                    <a:pt x="4884" y="1040"/>
                  </a:lnTo>
                  <a:cubicBezTo>
                    <a:pt x="4884" y="441"/>
                    <a:pt x="4380" y="0"/>
                    <a:pt x="38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9951;p80">
              <a:extLst>
                <a:ext uri="{FF2B5EF4-FFF2-40B4-BE49-F238E27FC236}">
                  <a16:creationId xmlns:a16="http://schemas.microsoft.com/office/drawing/2014/main" id="{7B15E34D-4651-842E-6E85-67853DDAC820}"/>
                </a:ext>
              </a:extLst>
            </p:cNvPr>
            <p:cNvSpPr/>
            <p:nvPr/>
          </p:nvSpPr>
          <p:spPr>
            <a:xfrm>
              <a:off x="6218550" y="2456200"/>
              <a:ext cx="122100" cy="51225"/>
            </a:xfrm>
            <a:custGeom>
              <a:avLst/>
              <a:gdLst/>
              <a:ahLst/>
              <a:cxnLst/>
              <a:rect l="l" t="t" r="r" b="b"/>
              <a:pathLst>
                <a:path w="4884" h="2049" extrusionOk="0">
                  <a:moveTo>
                    <a:pt x="3844" y="725"/>
                  </a:moveTo>
                  <a:cubicBezTo>
                    <a:pt x="4033" y="725"/>
                    <a:pt x="4190" y="882"/>
                    <a:pt x="4190" y="1071"/>
                  </a:cubicBezTo>
                  <a:cubicBezTo>
                    <a:pt x="4190" y="1260"/>
                    <a:pt x="4033" y="1418"/>
                    <a:pt x="3844" y="1418"/>
                  </a:cubicBezTo>
                  <a:lnTo>
                    <a:pt x="1008" y="1418"/>
                  </a:lnTo>
                  <a:cubicBezTo>
                    <a:pt x="819" y="1418"/>
                    <a:pt x="662" y="1260"/>
                    <a:pt x="662" y="1071"/>
                  </a:cubicBezTo>
                  <a:cubicBezTo>
                    <a:pt x="662" y="882"/>
                    <a:pt x="819" y="725"/>
                    <a:pt x="1008" y="725"/>
                  </a:cubicBezTo>
                  <a:close/>
                  <a:moveTo>
                    <a:pt x="1008" y="0"/>
                  </a:moveTo>
                  <a:cubicBezTo>
                    <a:pt x="410" y="0"/>
                    <a:pt x="0" y="473"/>
                    <a:pt x="0" y="1040"/>
                  </a:cubicBezTo>
                  <a:cubicBezTo>
                    <a:pt x="0" y="1639"/>
                    <a:pt x="473" y="2048"/>
                    <a:pt x="1008" y="2048"/>
                  </a:cubicBezTo>
                  <a:lnTo>
                    <a:pt x="3844" y="2048"/>
                  </a:lnTo>
                  <a:cubicBezTo>
                    <a:pt x="4442" y="2048"/>
                    <a:pt x="4883" y="1576"/>
                    <a:pt x="4883" y="1040"/>
                  </a:cubicBezTo>
                  <a:cubicBezTo>
                    <a:pt x="4852" y="473"/>
                    <a:pt x="4411" y="0"/>
                    <a:pt x="38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9952;p80">
              <a:extLst>
                <a:ext uri="{FF2B5EF4-FFF2-40B4-BE49-F238E27FC236}">
                  <a16:creationId xmlns:a16="http://schemas.microsoft.com/office/drawing/2014/main" id="{875BFF47-6BC2-F8FF-1636-91E0AFFF374D}"/>
                </a:ext>
              </a:extLst>
            </p:cNvPr>
            <p:cNvSpPr/>
            <p:nvPr/>
          </p:nvSpPr>
          <p:spPr>
            <a:xfrm>
              <a:off x="6340625" y="2353025"/>
              <a:ext cx="35475" cy="18125"/>
            </a:xfrm>
            <a:custGeom>
              <a:avLst/>
              <a:gdLst/>
              <a:ahLst/>
              <a:cxnLst/>
              <a:rect l="l" t="t" r="r" b="b"/>
              <a:pathLst>
                <a:path w="1419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67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61" y="725"/>
                    <a:pt x="1418" y="567"/>
                    <a:pt x="1418" y="347"/>
                  </a:cubicBezTo>
                  <a:cubicBezTo>
                    <a:pt x="1355" y="158"/>
                    <a:pt x="1198" y="0"/>
                    <a:pt x="10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9953;p80">
              <a:extLst>
                <a:ext uri="{FF2B5EF4-FFF2-40B4-BE49-F238E27FC236}">
                  <a16:creationId xmlns:a16="http://schemas.microsoft.com/office/drawing/2014/main" id="{FF70C843-2308-ECB0-0DFE-243974EF1E2C}"/>
                </a:ext>
              </a:extLst>
            </p:cNvPr>
            <p:cNvSpPr/>
            <p:nvPr/>
          </p:nvSpPr>
          <p:spPr>
            <a:xfrm>
              <a:off x="6183100" y="2369550"/>
              <a:ext cx="35475" cy="18150"/>
            </a:xfrm>
            <a:custGeom>
              <a:avLst/>
              <a:gdLst/>
              <a:ahLst/>
              <a:cxnLst/>
              <a:rect l="l" t="t" r="r" b="b"/>
              <a:pathLst>
                <a:path w="1419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61" y="725"/>
                    <a:pt x="1418" y="568"/>
                    <a:pt x="1418" y="379"/>
                  </a:cubicBezTo>
                  <a:cubicBezTo>
                    <a:pt x="1418" y="158"/>
                    <a:pt x="1261" y="1"/>
                    <a:pt x="10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0" name="Google Shape;10128;p81">
            <a:extLst>
              <a:ext uri="{FF2B5EF4-FFF2-40B4-BE49-F238E27FC236}">
                <a16:creationId xmlns:a16="http://schemas.microsoft.com/office/drawing/2014/main" id="{A1B4F651-F803-5E3E-2A6F-CE9084FF7350}"/>
              </a:ext>
            </a:extLst>
          </p:cNvPr>
          <p:cNvGrpSpPr/>
          <p:nvPr/>
        </p:nvGrpSpPr>
        <p:grpSpPr>
          <a:xfrm>
            <a:off x="5737082" y="2404256"/>
            <a:ext cx="717835" cy="690067"/>
            <a:chOff x="-31889075" y="2658950"/>
            <a:chExt cx="302475" cy="290775"/>
          </a:xfrm>
          <a:solidFill>
            <a:srgbClr val="1A314F"/>
          </a:solidFill>
        </p:grpSpPr>
        <p:sp>
          <p:nvSpPr>
            <p:cNvPr id="21" name="Google Shape;10129;p81">
              <a:extLst>
                <a:ext uri="{FF2B5EF4-FFF2-40B4-BE49-F238E27FC236}">
                  <a16:creationId xmlns:a16="http://schemas.microsoft.com/office/drawing/2014/main" id="{FC75368A-A288-48B8-C662-8B442F36E5B5}"/>
                </a:ext>
              </a:extLst>
            </p:cNvPr>
            <p:cNvSpPr/>
            <p:nvPr/>
          </p:nvSpPr>
          <p:spPr>
            <a:xfrm>
              <a:off x="-31889075" y="2658950"/>
              <a:ext cx="302475" cy="290775"/>
            </a:xfrm>
            <a:custGeom>
              <a:avLst/>
              <a:gdLst/>
              <a:ahLst/>
              <a:cxnLst/>
              <a:rect l="l" t="t" r="r" b="b"/>
              <a:pathLst>
                <a:path w="12099" h="11631" extrusionOk="0">
                  <a:moveTo>
                    <a:pt x="10555" y="712"/>
                  </a:moveTo>
                  <a:lnTo>
                    <a:pt x="11153" y="1310"/>
                  </a:lnTo>
                  <a:lnTo>
                    <a:pt x="10051" y="3138"/>
                  </a:lnTo>
                  <a:lnTo>
                    <a:pt x="8728" y="1814"/>
                  </a:lnTo>
                  <a:lnTo>
                    <a:pt x="10555" y="712"/>
                  </a:lnTo>
                  <a:close/>
                  <a:moveTo>
                    <a:pt x="8665" y="2696"/>
                  </a:moveTo>
                  <a:lnTo>
                    <a:pt x="9137" y="3169"/>
                  </a:lnTo>
                  <a:lnTo>
                    <a:pt x="7278" y="4996"/>
                  </a:lnTo>
                  <a:lnTo>
                    <a:pt x="6806" y="4524"/>
                  </a:lnTo>
                  <a:lnTo>
                    <a:pt x="8665" y="2696"/>
                  </a:lnTo>
                  <a:close/>
                  <a:moveTo>
                    <a:pt x="3022" y="640"/>
                  </a:moveTo>
                  <a:cubicBezTo>
                    <a:pt x="3549" y="640"/>
                    <a:pt x="4066" y="847"/>
                    <a:pt x="4443" y="1247"/>
                  </a:cubicBezTo>
                  <a:cubicBezTo>
                    <a:pt x="5010" y="1783"/>
                    <a:pt x="5199" y="2602"/>
                    <a:pt x="4915" y="3358"/>
                  </a:cubicBezTo>
                  <a:cubicBezTo>
                    <a:pt x="4884" y="3484"/>
                    <a:pt x="4915" y="3642"/>
                    <a:pt x="5010" y="3705"/>
                  </a:cubicBezTo>
                  <a:lnTo>
                    <a:pt x="8160" y="6855"/>
                  </a:lnTo>
                  <a:cubicBezTo>
                    <a:pt x="8208" y="6926"/>
                    <a:pt x="8308" y="6961"/>
                    <a:pt x="8409" y="6961"/>
                  </a:cubicBezTo>
                  <a:cubicBezTo>
                    <a:pt x="8442" y="6961"/>
                    <a:pt x="8476" y="6957"/>
                    <a:pt x="8507" y="6950"/>
                  </a:cubicBezTo>
                  <a:cubicBezTo>
                    <a:pt x="8741" y="6862"/>
                    <a:pt x="8981" y="6819"/>
                    <a:pt x="9217" y="6819"/>
                  </a:cubicBezTo>
                  <a:cubicBezTo>
                    <a:pt x="9743" y="6819"/>
                    <a:pt x="10248" y="7031"/>
                    <a:pt x="10618" y="7422"/>
                  </a:cubicBezTo>
                  <a:cubicBezTo>
                    <a:pt x="11153" y="7926"/>
                    <a:pt x="11342" y="8682"/>
                    <a:pt x="11153" y="9375"/>
                  </a:cubicBezTo>
                  <a:lnTo>
                    <a:pt x="10240" y="8493"/>
                  </a:lnTo>
                  <a:cubicBezTo>
                    <a:pt x="10035" y="8289"/>
                    <a:pt x="9767" y="8186"/>
                    <a:pt x="9503" y="8186"/>
                  </a:cubicBezTo>
                  <a:cubicBezTo>
                    <a:pt x="9240" y="8186"/>
                    <a:pt x="8980" y="8289"/>
                    <a:pt x="8791" y="8493"/>
                  </a:cubicBezTo>
                  <a:cubicBezTo>
                    <a:pt x="8381" y="8871"/>
                    <a:pt x="8381" y="9533"/>
                    <a:pt x="8791" y="9943"/>
                  </a:cubicBezTo>
                  <a:lnTo>
                    <a:pt x="9673" y="10856"/>
                  </a:lnTo>
                  <a:cubicBezTo>
                    <a:pt x="9498" y="10904"/>
                    <a:pt x="9318" y="10928"/>
                    <a:pt x="9140" y="10928"/>
                  </a:cubicBezTo>
                  <a:cubicBezTo>
                    <a:pt x="8614" y="10928"/>
                    <a:pt x="8096" y="10721"/>
                    <a:pt x="7719" y="10321"/>
                  </a:cubicBezTo>
                  <a:cubicBezTo>
                    <a:pt x="7152" y="9785"/>
                    <a:pt x="6963" y="8966"/>
                    <a:pt x="7247" y="8210"/>
                  </a:cubicBezTo>
                  <a:cubicBezTo>
                    <a:pt x="7278" y="8084"/>
                    <a:pt x="7247" y="7926"/>
                    <a:pt x="7152" y="7863"/>
                  </a:cubicBezTo>
                  <a:lnTo>
                    <a:pt x="4002" y="4713"/>
                  </a:lnTo>
                  <a:cubicBezTo>
                    <a:pt x="3960" y="4629"/>
                    <a:pt x="3876" y="4587"/>
                    <a:pt x="3787" y="4587"/>
                  </a:cubicBezTo>
                  <a:cubicBezTo>
                    <a:pt x="3743" y="4587"/>
                    <a:pt x="3697" y="4597"/>
                    <a:pt x="3655" y="4618"/>
                  </a:cubicBezTo>
                  <a:cubicBezTo>
                    <a:pt x="3421" y="4706"/>
                    <a:pt x="3181" y="4749"/>
                    <a:pt x="2945" y="4749"/>
                  </a:cubicBezTo>
                  <a:cubicBezTo>
                    <a:pt x="2419" y="4749"/>
                    <a:pt x="1914" y="4537"/>
                    <a:pt x="1544" y="4146"/>
                  </a:cubicBezTo>
                  <a:cubicBezTo>
                    <a:pt x="1009" y="3642"/>
                    <a:pt x="820" y="2885"/>
                    <a:pt x="1009" y="2192"/>
                  </a:cubicBezTo>
                  <a:lnTo>
                    <a:pt x="1009" y="2192"/>
                  </a:lnTo>
                  <a:lnTo>
                    <a:pt x="1922" y="3075"/>
                  </a:lnTo>
                  <a:cubicBezTo>
                    <a:pt x="2127" y="3279"/>
                    <a:pt x="2395" y="3382"/>
                    <a:pt x="2659" y="3382"/>
                  </a:cubicBezTo>
                  <a:cubicBezTo>
                    <a:pt x="2923" y="3382"/>
                    <a:pt x="3183" y="3279"/>
                    <a:pt x="3372" y="3075"/>
                  </a:cubicBezTo>
                  <a:cubicBezTo>
                    <a:pt x="3781" y="2696"/>
                    <a:pt x="3781" y="2035"/>
                    <a:pt x="3372" y="1625"/>
                  </a:cubicBezTo>
                  <a:lnTo>
                    <a:pt x="2490" y="712"/>
                  </a:lnTo>
                  <a:cubicBezTo>
                    <a:pt x="2665" y="664"/>
                    <a:pt x="2844" y="640"/>
                    <a:pt x="3022" y="640"/>
                  </a:cubicBezTo>
                  <a:close/>
                  <a:moveTo>
                    <a:pt x="4380" y="6036"/>
                  </a:moveTo>
                  <a:lnTo>
                    <a:pt x="5829" y="7485"/>
                  </a:lnTo>
                  <a:lnTo>
                    <a:pt x="2679" y="10636"/>
                  </a:lnTo>
                  <a:cubicBezTo>
                    <a:pt x="2474" y="10840"/>
                    <a:pt x="2206" y="10943"/>
                    <a:pt x="1942" y="10943"/>
                  </a:cubicBezTo>
                  <a:cubicBezTo>
                    <a:pt x="1678" y="10943"/>
                    <a:pt x="1418" y="10840"/>
                    <a:pt x="1229" y="10636"/>
                  </a:cubicBezTo>
                  <a:cubicBezTo>
                    <a:pt x="820" y="10226"/>
                    <a:pt x="820" y="9596"/>
                    <a:pt x="1229" y="9186"/>
                  </a:cubicBezTo>
                  <a:lnTo>
                    <a:pt x="4380" y="6036"/>
                  </a:lnTo>
                  <a:close/>
                  <a:moveTo>
                    <a:pt x="2915" y="1"/>
                  </a:moveTo>
                  <a:cubicBezTo>
                    <a:pt x="2465" y="1"/>
                    <a:pt x="2014" y="112"/>
                    <a:pt x="1607" y="334"/>
                  </a:cubicBezTo>
                  <a:cubicBezTo>
                    <a:pt x="1544" y="365"/>
                    <a:pt x="1450" y="491"/>
                    <a:pt x="1450" y="554"/>
                  </a:cubicBezTo>
                  <a:cubicBezTo>
                    <a:pt x="1450" y="680"/>
                    <a:pt x="1481" y="775"/>
                    <a:pt x="1544" y="838"/>
                  </a:cubicBezTo>
                  <a:lnTo>
                    <a:pt x="2836" y="2129"/>
                  </a:lnTo>
                  <a:cubicBezTo>
                    <a:pt x="2962" y="2255"/>
                    <a:pt x="2962" y="2507"/>
                    <a:pt x="2836" y="2602"/>
                  </a:cubicBezTo>
                  <a:cubicBezTo>
                    <a:pt x="2773" y="2665"/>
                    <a:pt x="2686" y="2696"/>
                    <a:pt x="2600" y="2696"/>
                  </a:cubicBezTo>
                  <a:cubicBezTo>
                    <a:pt x="2513" y="2696"/>
                    <a:pt x="2427" y="2665"/>
                    <a:pt x="2364" y="2602"/>
                  </a:cubicBezTo>
                  <a:lnTo>
                    <a:pt x="1072" y="1310"/>
                  </a:lnTo>
                  <a:cubicBezTo>
                    <a:pt x="1001" y="1239"/>
                    <a:pt x="912" y="1204"/>
                    <a:pt x="846" y="1204"/>
                  </a:cubicBezTo>
                  <a:cubicBezTo>
                    <a:pt x="824" y="1204"/>
                    <a:pt x="804" y="1208"/>
                    <a:pt x="788" y="1216"/>
                  </a:cubicBezTo>
                  <a:cubicBezTo>
                    <a:pt x="662" y="1216"/>
                    <a:pt x="599" y="1310"/>
                    <a:pt x="536" y="1373"/>
                  </a:cubicBezTo>
                  <a:cubicBezTo>
                    <a:pt x="1" y="2413"/>
                    <a:pt x="127" y="3736"/>
                    <a:pt x="1009" y="4618"/>
                  </a:cubicBezTo>
                  <a:cubicBezTo>
                    <a:pt x="1549" y="5135"/>
                    <a:pt x="2230" y="5407"/>
                    <a:pt x="2934" y="5407"/>
                  </a:cubicBezTo>
                  <a:cubicBezTo>
                    <a:pt x="3173" y="5407"/>
                    <a:pt x="3415" y="5375"/>
                    <a:pt x="3655" y="5311"/>
                  </a:cubicBezTo>
                  <a:lnTo>
                    <a:pt x="3907" y="5563"/>
                  </a:lnTo>
                  <a:lnTo>
                    <a:pt x="757" y="8714"/>
                  </a:lnTo>
                  <a:cubicBezTo>
                    <a:pt x="64" y="9344"/>
                    <a:pt x="64" y="10447"/>
                    <a:pt x="757" y="11108"/>
                  </a:cubicBezTo>
                  <a:cubicBezTo>
                    <a:pt x="1088" y="11455"/>
                    <a:pt x="1521" y="11628"/>
                    <a:pt x="1954" y="11628"/>
                  </a:cubicBezTo>
                  <a:cubicBezTo>
                    <a:pt x="2387" y="11628"/>
                    <a:pt x="2820" y="11455"/>
                    <a:pt x="3151" y="11108"/>
                  </a:cubicBezTo>
                  <a:lnTo>
                    <a:pt x="6302" y="7958"/>
                  </a:lnTo>
                  <a:lnTo>
                    <a:pt x="6522" y="8210"/>
                  </a:lnTo>
                  <a:cubicBezTo>
                    <a:pt x="6302" y="9155"/>
                    <a:pt x="6522" y="10132"/>
                    <a:pt x="7247" y="10825"/>
                  </a:cubicBezTo>
                  <a:cubicBezTo>
                    <a:pt x="7765" y="11362"/>
                    <a:pt x="8469" y="11630"/>
                    <a:pt x="9169" y="11630"/>
                  </a:cubicBezTo>
                  <a:cubicBezTo>
                    <a:pt x="9618" y="11630"/>
                    <a:pt x="10066" y="11519"/>
                    <a:pt x="10460" y="11297"/>
                  </a:cubicBezTo>
                  <a:cubicBezTo>
                    <a:pt x="10555" y="11266"/>
                    <a:pt x="10618" y="11140"/>
                    <a:pt x="10618" y="11077"/>
                  </a:cubicBezTo>
                  <a:cubicBezTo>
                    <a:pt x="10618" y="11014"/>
                    <a:pt x="10586" y="10888"/>
                    <a:pt x="10555" y="10793"/>
                  </a:cubicBezTo>
                  <a:lnTo>
                    <a:pt x="9263" y="9501"/>
                  </a:lnTo>
                  <a:cubicBezTo>
                    <a:pt x="9137" y="9375"/>
                    <a:pt x="9137" y="9155"/>
                    <a:pt x="9263" y="9029"/>
                  </a:cubicBezTo>
                  <a:cubicBezTo>
                    <a:pt x="9310" y="8966"/>
                    <a:pt x="9397" y="8934"/>
                    <a:pt x="9488" y="8934"/>
                  </a:cubicBezTo>
                  <a:cubicBezTo>
                    <a:pt x="9578" y="8934"/>
                    <a:pt x="9673" y="8966"/>
                    <a:pt x="9736" y="9029"/>
                  </a:cubicBezTo>
                  <a:lnTo>
                    <a:pt x="11027" y="10321"/>
                  </a:lnTo>
                  <a:cubicBezTo>
                    <a:pt x="11075" y="10392"/>
                    <a:pt x="11157" y="10427"/>
                    <a:pt x="11236" y="10427"/>
                  </a:cubicBezTo>
                  <a:cubicBezTo>
                    <a:pt x="11262" y="10427"/>
                    <a:pt x="11287" y="10423"/>
                    <a:pt x="11311" y="10415"/>
                  </a:cubicBezTo>
                  <a:cubicBezTo>
                    <a:pt x="11405" y="10415"/>
                    <a:pt x="11500" y="10321"/>
                    <a:pt x="11532" y="10258"/>
                  </a:cubicBezTo>
                  <a:cubicBezTo>
                    <a:pt x="12099" y="9218"/>
                    <a:pt x="11973" y="7895"/>
                    <a:pt x="11059" y="7013"/>
                  </a:cubicBezTo>
                  <a:cubicBezTo>
                    <a:pt x="10542" y="6496"/>
                    <a:pt x="9850" y="6224"/>
                    <a:pt x="9139" y="6224"/>
                  </a:cubicBezTo>
                  <a:cubicBezTo>
                    <a:pt x="8897" y="6224"/>
                    <a:pt x="8653" y="6255"/>
                    <a:pt x="8413" y="6320"/>
                  </a:cubicBezTo>
                  <a:lnTo>
                    <a:pt x="7719" y="5595"/>
                  </a:lnTo>
                  <a:lnTo>
                    <a:pt x="9578" y="3736"/>
                  </a:lnTo>
                  <a:lnTo>
                    <a:pt x="9799" y="3988"/>
                  </a:lnTo>
                  <a:cubicBezTo>
                    <a:pt x="9867" y="4056"/>
                    <a:pt x="9958" y="4089"/>
                    <a:pt x="10051" y="4089"/>
                  </a:cubicBezTo>
                  <a:cubicBezTo>
                    <a:pt x="10172" y="4089"/>
                    <a:pt x="10294" y="4032"/>
                    <a:pt x="10366" y="3925"/>
                  </a:cubicBezTo>
                  <a:lnTo>
                    <a:pt x="11815" y="1499"/>
                  </a:lnTo>
                  <a:cubicBezTo>
                    <a:pt x="11878" y="1373"/>
                    <a:pt x="11878" y="1184"/>
                    <a:pt x="11784" y="1090"/>
                  </a:cubicBezTo>
                  <a:lnTo>
                    <a:pt x="10775" y="82"/>
                  </a:lnTo>
                  <a:cubicBezTo>
                    <a:pt x="10723" y="30"/>
                    <a:pt x="10652" y="6"/>
                    <a:pt x="10573" y="6"/>
                  </a:cubicBezTo>
                  <a:cubicBezTo>
                    <a:pt x="10507" y="6"/>
                    <a:pt x="10437" y="22"/>
                    <a:pt x="10366" y="50"/>
                  </a:cubicBezTo>
                  <a:lnTo>
                    <a:pt x="7940" y="1499"/>
                  </a:lnTo>
                  <a:cubicBezTo>
                    <a:pt x="7751" y="1625"/>
                    <a:pt x="7719" y="1909"/>
                    <a:pt x="7877" y="2066"/>
                  </a:cubicBezTo>
                  <a:lnTo>
                    <a:pt x="8097" y="2287"/>
                  </a:lnTo>
                  <a:lnTo>
                    <a:pt x="6270" y="4146"/>
                  </a:lnTo>
                  <a:lnTo>
                    <a:pt x="5546" y="3421"/>
                  </a:lnTo>
                  <a:cubicBezTo>
                    <a:pt x="5798" y="2476"/>
                    <a:pt x="5546" y="1499"/>
                    <a:pt x="4852" y="806"/>
                  </a:cubicBezTo>
                  <a:cubicBezTo>
                    <a:pt x="4315" y="269"/>
                    <a:pt x="3615" y="1"/>
                    <a:pt x="29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Google Shape;10130;p81">
              <a:extLst>
                <a:ext uri="{FF2B5EF4-FFF2-40B4-BE49-F238E27FC236}">
                  <a16:creationId xmlns:a16="http://schemas.microsoft.com/office/drawing/2014/main" id="{962C1D87-41A3-D272-ED51-D8CE41407E64}"/>
                </a:ext>
              </a:extLst>
            </p:cNvPr>
            <p:cNvSpPr/>
            <p:nvPr/>
          </p:nvSpPr>
          <p:spPr>
            <a:xfrm>
              <a:off x="-31838650" y="2838200"/>
              <a:ext cx="70100" cy="68550"/>
            </a:xfrm>
            <a:custGeom>
              <a:avLst/>
              <a:gdLst/>
              <a:ahLst/>
              <a:cxnLst/>
              <a:rect l="l" t="t" r="r" b="b"/>
              <a:pathLst>
                <a:path w="2804" h="2742" extrusionOk="0">
                  <a:moveTo>
                    <a:pt x="2430" y="0"/>
                  </a:moveTo>
                  <a:cubicBezTo>
                    <a:pt x="2339" y="0"/>
                    <a:pt x="2253" y="32"/>
                    <a:pt x="2205" y="95"/>
                  </a:cubicBezTo>
                  <a:lnTo>
                    <a:pt x="95" y="2174"/>
                  </a:lnTo>
                  <a:cubicBezTo>
                    <a:pt x="0" y="2300"/>
                    <a:pt x="0" y="2521"/>
                    <a:pt x="95" y="2647"/>
                  </a:cubicBezTo>
                  <a:cubicBezTo>
                    <a:pt x="158" y="2710"/>
                    <a:pt x="236" y="2741"/>
                    <a:pt x="319" y="2741"/>
                  </a:cubicBezTo>
                  <a:cubicBezTo>
                    <a:pt x="402" y="2741"/>
                    <a:pt x="488" y="2710"/>
                    <a:pt x="567" y="2647"/>
                  </a:cubicBezTo>
                  <a:lnTo>
                    <a:pt x="2678" y="567"/>
                  </a:lnTo>
                  <a:cubicBezTo>
                    <a:pt x="2804" y="441"/>
                    <a:pt x="2804" y="221"/>
                    <a:pt x="2678" y="95"/>
                  </a:cubicBezTo>
                  <a:cubicBezTo>
                    <a:pt x="2615" y="32"/>
                    <a:pt x="2520" y="0"/>
                    <a:pt x="24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" name="Google Shape;9974;p80">
            <a:extLst>
              <a:ext uri="{FF2B5EF4-FFF2-40B4-BE49-F238E27FC236}">
                <a16:creationId xmlns:a16="http://schemas.microsoft.com/office/drawing/2014/main" id="{2C8C7BC3-A24D-4D9E-9E9E-34F4DBFA7525}"/>
              </a:ext>
            </a:extLst>
          </p:cNvPr>
          <p:cNvGrpSpPr/>
          <p:nvPr/>
        </p:nvGrpSpPr>
        <p:grpSpPr>
          <a:xfrm>
            <a:off x="9644466" y="2264318"/>
            <a:ext cx="861119" cy="854251"/>
            <a:chOff x="6167350" y="2672800"/>
            <a:chExt cx="297750" cy="295375"/>
          </a:xfrm>
          <a:solidFill>
            <a:srgbClr val="1A314F"/>
          </a:solidFill>
        </p:grpSpPr>
        <p:sp>
          <p:nvSpPr>
            <p:cNvPr id="24" name="Google Shape;9975;p80">
              <a:extLst>
                <a:ext uri="{FF2B5EF4-FFF2-40B4-BE49-F238E27FC236}">
                  <a16:creationId xmlns:a16="http://schemas.microsoft.com/office/drawing/2014/main" id="{BC901395-8ABE-7689-B3B2-39AAFA8AD51B}"/>
                </a:ext>
              </a:extLst>
            </p:cNvPr>
            <p:cNvSpPr/>
            <p:nvPr/>
          </p:nvSpPr>
          <p:spPr>
            <a:xfrm>
              <a:off x="6167350" y="2672800"/>
              <a:ext cx="226850" cy="295375"/>
            </a:xfrm>
            <a:custGeom>
              <a:avLst/>
              <a:gdLst/>
              <a:ahLst/>
              <a:cxnLst/>
              <a:rect l="l" t="t" r="r" b="b"/>
              <a:pathLst>
                <a:path w="9074" h="11815" extrusionOk="0">
                  <a:moveTo>
                    <a:pt x="4537" y="725"/>
                  </a:moveTo>
                  <a:cubicBezTo>
                    <a:pt x="4758" y="725"/>
                    <a:pt x="4915" y="882"/>
                    <a:pt x="4915" y="1071"/>
                  </a:cubicBezTo>
                  <a:cubicBezTo>
                    <a:pt x="4915" y="1260"/>
                    <a:pt x="5073" y="1418"/>
                    <a:pt x="5262" y="1418"/>
                  </a:cubicBezTo>
                  <a:lnTo>
                    <a:pt x="5955" y="1418"/>
                  </a:lnTo>
                  <a:cubicBezTo>
                    <a:pt x="6175" y="1418"/>
                    <a:pt x="6333" y="1575"/>
                    <a:pt x="6333" y="1796"/>
                  </a:cubicBezTo>
                  <a:cubicBezTo>
                    <a:pt x="6333" y="1985"/>
                    <a:pt x="6175" y="2142"/>
                    <a:pt x="5955" y="2142"/>
                  </a:cubicBezTo>
                  <a:lnTo>
                    <a:pt x="3119" y="2142"/>
                  </a:lnTo>
                  <a:cubicBezTo>
                    <a:pt x="2930" y="2142"/>
                    <a:pt x="2773" y="1985"/>
                    <a:pt x="2773" y="1796"/>
                  </a:cubicBezTo>
                  <a:cubicBezTo>
                    <a:pt x="2773" y="1575"/>
                    <a:pt x="2930" y="1418"/>
                    <a:pt x="3151" y="1418"/>
                  </a:cubicBezTo>
                  <a:lnTo>
                    <a:pt x="3844" y="1418"/>
                  </a:lnTo>
                  <a:cubicBezTo>
                    <a:pt x="4033" y="1418"/>
                    <a:pt x="4191" y="1260"/>
                    <a:pt x="4191" y="1071"/>
                  </a:cubicBezTo>
                  <a:cubicBezTo>
                    <a:pt x="4191" y="882"/>
                    <a:pt x="4348" y="725"/>
                    <a:pt x="4537" y="725"/>
                  </a:cubicBezTo>
                  <a:close/>
                  <a:moveTo>
                    <a:pt x="8066" y="2111"/>
                  </a:moveTo>
                  <a:cubicBezTo>
                    <a:pt x="8255" y="2111"/>
                    <a:pt x="8412" y="2268"/>
                    <a:pt x="8412" y="2458"/>
                  </a:cubicBezTo>
                  <a:lnTo>
                    <a:pt x="8412" y="10806"/>
                  </a:lnTo>
                  <a:lnTo>
                    <a:pt x="8381" y="10806"/>
                  </a:lnTo>
                  <a:cubicBezTo>
                    <a:pt x="8381" y="10995"/>
                    <a:pt x="8223" y="11153"/>
                    <a:pt x="8034" y="11153"/>
                  </a:cubicBezTo>
                  <a:lnTo>
                    <a:pt x="1040" y="11153"/>
                  </a:lnTo>
                  <a:cubicBezTo>
                    <a:pt x="851" y="11153"/>
                    <a:pt x="693" y="10995"/>
                    <a:pt x="693" y="10806"/>
                  </a:cubicBezTo>
                  <a:lnTo>
                    <a:pt x="693" y="2458"/>
                  </a:lnTo>
                  <a:cubicBezTo>
                    <a:pt x="693" y="2268"/>
                    <a:pt x="851" y="2111"/>
                    <a:pt x="1040" y="2111"/>
                  </a:cubicBezTo>
                  <a:lnTo>
                    <a:pt x="2143" y="2111"/>
                  </a:lnTo>
                  <a:cubicBezTo>
                    <a:pt x="2300" y="2489"/>
                    <a:pt x="2647" y="2804"/>
                    <a:pt x="3119" y="2804"/>
                  </a:cubicBezTo>
                  <a:lnTo>
                    <a:pt x="5986" y="2804"/>
                  </a:lnTo>
                  <a:cubicBezTo>
                    <a:pt x="6396" y="2804"/>
                    <a:pt x="6805" y="2521"/>
                    <a:pt x="6963" y="2111"/>
                  </a:cubicBezTo>
                  <a:close/>
                  <a:moveTo>
                    <a:pt x="4506" y="0"/>
                  </a:moveTo>
                  <a:cubicBezTo>
                    <a:pt x="4096" y="0"/>
                    <a:pt x="3686" y="284"/>
                    <a:pt x="3529" y="725"/>
                  </a:cubicBezTo>
                  <a:lnTo>
                    <a:pt x="3088" y="725"/>
                  </a:lnTo>
                  <a:cubicBezTo>
                    <a:pt x="2678" y="725"/>
                    <a:pt x="2269" y="1008"/>
                    <a:pt x="2111" y="1418"/>
                  </a:cubicBezTo>
                  <a:lnTo>
                    <a:pt x="1009" y="1418"/>
                  </a:lnTo>
                  <a:cubicBezTo>
                    <a:pt x="410" y="1418"/>
                    <a:pt x="0" y="1890"/>
                    <a:pt x="0" y="2458"/>
                  </a:cubicBezTo>
                  <a:lnTo>
                    <a:pt x="0" y="10806"/>
                  </a:lnTo>
                  <a:cubicBezTo>
                    <a:pt x="0" y="11405"/>
                    <a:pt x="473" y="11814"/>
                    <a:pt x="1009" y="11814"/>
                  </a:cubicBezTo>
                  <a:lnTo>
                    <a:pt x="7971" y="11814"/>
                  </a:lnTo>
                  <a:cubicBezTo>
                    <a:pt x="8570" y="11814"/>
                    <a:pt x="9011" y="11342"/>
                    <a:pt x="9011" y="10806"/>
                  </a:cubicBezTo>
                  <a:lnTo>
                    <a:pt x="9011" y="2458"/>
                  </a:lnTo>
                  <a:cubicBezTo>
                    <a:pt x="9074" y="1859"/>
                    <a:pt x="8601" y="1418"/>
                    <a:pt x="8034" y="1418"/>
                  </a:cubicBezTo>
                  <a:lnTo>
                    <a:pt x="6931" y="1418"/>
                  </a:lnTo>
                  <a:cubicBezTo>
                    <a:pt x="6774" y="1040"/>
                    <a:pt x="6396" y="725"/>
                    <a:pt x="5923" y="725"/>
                  </a:cubicBezTo>
                  <a:lnTo>
                    <a:pt x="5545" y="725"/>
                  </a:lnTo>
                  <a:cubicBezTo>
                    <a:pt x="5514" y="567"/>
                    <a:pt x="5388" y="441"/>
                    <a:pt x="5262" y="315"/>
                  </a:cubicBezTo>
                  <a:cubicBezTo>
                    <a:pt x="5073" y="126"/>
                    <a:pt x="4789" y="0"/>
                    <a:pt x="45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Google Shape;9976;p80">
              <a:extLst>
                <a:ext uri="{FF2B5EF4-FFF2-40B4-BE49-F238E27FC236}">
                  <a16:creationId xmlns:a16="http://schemas.microsoft.com/office/drawing/2014/main" id="{031EF829-8A1B-6385-1E66-B64EEAA6FECA}"/>
                </a:ext>
              </a:extLst>
            </p:cNvPr>
            <p:cNvSpPr/>
            <p:nvPr/>
          </p:nvSpPr>
          <p:spPr>
            <a:xfrm>
              <a:off x="6201225" y="2762575"/>
              <a:ext cx="52775" cy="49650"/>
            </a:xfrm>
            <a:custGeom>
              <a:avLst/>
              <a:gdLst/>
              <a:ahLst/>
              <a:cxnLst/>
              <a:rect l="l" t="t" r="r" b="b"/>
              <a:pathLst>
                <a:path w="2111" h="1986" extrusionOk="0">
                  <a:moveTo>
                    <a:pt x="406" y="1"/>
                  </a:moveTo>
                  <a:cubicBezTo>
                    <a:pt x="315" y="1"/>
                    <a:pt x="221" y="32"/>
                    <a:pt x="158" y="95"/>
                  </a:cubicBezTo>
                  <a:cubicBezTo>
                    <a:pt x="63" y="190"/>
                    <a:pt x="63" y="442"/>
                    <a:pt x="158" y="568"/>
                  </a:cubicBezTo>
                  <a:lnTo>
                    <a:pt x="599" y="977"/>
                  </a:lnTo>
                  <a:lnTo>
                    <a:pt x="158" y="1418"/>
                  </a:lnTo>
                  <a:cubicBezTo>
                    <a:pt x="0" y="1544"/>
                    <a:pt x="0" y="1733"/>
                    <a:pt x="158" y="1891"/>
                  </a:cubicBezTo>
                  <a:cubicBezTo>
                    <a:pt x="221" y="1954"/>
                    <a:pt x="315" y="1985"/>
                    <a:pt x="406" y="1985"/>
                  </a:cubicBezTo>
                  <a:cubicBezTo>
                    <a:pt x="496" y="1985"/>
                    <a:pt x="583" y="1954"/>
                    <a:pt x="630" y="1891"/>
                  </a:cubicBezTo>
                  <a:lnTo>
                    <a:pt x="1071" y="1450"/>
                  </a:lnTo>
                  <a:lnTo>
                    <a:pt x="1512" y="1891"/>
                  </a:lnTo>
                  <a:cubicBezTo>
                    <a:pt x="1575" y="1954"/>
                    <a:pt x="1662" y="1985"/>
                    <a:pt x="1749" y="1985"/>
                  </a:cubicBezTo>
                  <a:cubicBezTo>
                    <a:pt x="1835" y="1985"/>
                    <a:pt x="1922" y="1954"/>
                    <a:pt x="1985" y="1891"/>
                  </a:cubicBezTo>
                  <a:cubicBezTo>
                    <a:pt x="2111" y="1765"/>
                    <a:pt x="2111" y="1544"/>
                    <a:pt x="1985" y="1418"/>
                  </a:cubicBezTo>
                  <a:lnTo>
                    <a:pt x="1544" y="977"/>
                  </a:lnTo>
                  <a:lnTo>
                    <a:pt x="1985" y="568"/>
                  </a:lnTo>
                  <a:cubicBezTo>
                    <a:pt x="2111" y="442"/>
                    <a:pt x="2111" y="190"/>
                    <a:pt x="1985" y="95"/>
                  </a:cubicBezTo>
                  <a:cubicBezTo>
                    <a:pt x="1922" y="32"/>
                    <a:pt x="1835" y="1"/>
                    <a:pt x="1749" y="1"/>
                  </a:cubicBezTo>
                  <a:cubicBezTo>
                    <a:pt x="1662" y="1"/>
                    <a:pt x="1575" y="32"/>
                    <a:pt x="1512" y="95"/>
                  </a:cubicBezTo>
                  <a:lnTo>
                    <a:pt x="1071" y="505"/>
                  </a:lnTo>
                  <a:lnTo>
                    <a:pt x="630" y="95"/>
                  </a:lnTo>
                  <a:cubicBezTo>
                    <a:pt x="583" y="32"/>
                    <a:pt x="496" y="1"/>
                    <a:pt x="4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Google Shape;9977;p80">
              <a:extLst>
                <a:ext uri="{FF2B5EF4-FFF2-40B4-BE49-F238E27FC236}">
                  <a16:creationId xmlns:a16="http://schemas.microsoft.com/office/drawing/2014/main" id="{9B00117A-37D4-A0F9-69E7-EAA28B7B94CB}"/>
                </a:ext>
              </a:extLst>
            </p:cNvPr>
            <p:cNvSpPr/>
            <p:nvPr/>
          </p:nvSpPr>
          <p:spPr>
            <a:xfrm>
              <a:off x="6308325" y="2882300"/>
              <a:ext cx="51225" cy="49650"/>
            </a:xfrm>
            <a:custGeom>
              <a:avLst/>
              <a:gdLst/>
              <a:ahLst/>
              <a:cxnLst/>
              <a:rect l="l" t="t" r="r" b="b"/>
              <a:pathLst>
                <a:path w="2049" h="1986" extrusionOk="0">
                  <a:moveTo>
                    <a:pt x="363" y="0"/>
                  </a:moveTo>
                  <a:cubicBezTo>
                    <a:pt x="276" y="0"/>
                    <a:pt x="190" y="32"/>
                    <a:pt x="127" y="95"/>
                  </a:cubicBezTo>
                  <a:cubicBezTo>
                    <a:pt x="1" y="221"/>
                    <a:pt x="1" y="441"/>
                    <a:pt x="127" y="567"/>
                  </a:cubicBezTo>
                  <a:lnTo>
                    <a:pt x="568" y="1009"/>
                  </a:lnTo>
                  <a:lnTo>
                    <a:pt x="127" y="1450"/>
                  </a:lnTo>
                  <a:cubicBezTo>
                    <a:pt x="1" y="1544"/>
                    <a:pt x="1" y="1796"/>
                    <a:pt x="127" y="1891"/>
                  </a:cubicBezTo>
                  <a:cubicBezTo>
                    <a:pt x="190" y="1954"/>
                    <a:pt x="276" y="1985"/>
                    <a:pt x="363" y="1985"/>
                  </a:cubicBezTo>
                  <a:cubicBezTo>
                    <a:pt x="450" y="1985"/>
                    <a:pt x="536" y="1954"/>
                    <a:pt x="599" y="1891"/>
                  </a:cubicBezTo>
                  <a:lnTo>
                    <a:pt x="1040" y="1481"/>
                  </a:lnTo>
                  <a:lnTo>
                    <a:pt x="1481" y="1891"/>
                  </a:lnTo>
                  <a:cubicBezTo>
                    <a:pt x="1529" y="1954"/>
                    <a:pt x="1615" y="1985"/>
                    <a:pt x="1706" y="1985"/>
                  </a:cubicBezTo>
                  <a:cubicBezTo>
                    <a:pt x="1797" y="1985"/>
                    <a:pt x="1891" y="1954"/>
                    <a:pt x="1954" y="1891"/>
                  </a:cubicBezTo>
                  <a:cubicBezTo>
                    <a:pt x="2049" y="1796"/>
                    <a:pt x="2049" y="1544"/>
                    <a:pt x="1954" y="1450"/>
                  </a:cubicBezTo>
                  <a:lnTo>
                    <a:pt x="1513" y="1009"/>
                  </a:lnTo>
                  <a:lnTo>
                    <a:pt x="1954" y="567"/>
                  </a:lnTo>
                  <a:cubicBezTo>
                    <a:pt x="2049" y="441"/>
                    <a:pt x="2049" y="252"/>
                    <a:pt x="1954" y="95"/>
                  </a:cubicBezTo>
                  <a:cubicBezTo>
                    <a:pt x="1891" y="32"/>
                    <a:pt x="1804" y="0"/>
                    <a:pt x="1718" y="0"/>
                  </a:cubicBezTo>
                  <a:cubicBezTo>
                    <a:pt x="1631" y="0"/>
                    <a:pt x="1544" y="32"/>
                    <a:pt x="1481" y="95"/>
                  </a:cubicBezTo>
                  <a:lnTo>
                    <a:pt x="1040" y="536"/>
                  </a:lnTo>
                  <a:lnTo>
                    <a:pt x="599" y="95"/>
                  </a:lnTo>
                  <a:cubicBezTo>
                    <a:pt x="536" y="32"/>
                    <a:pt x="450" y="0"/>
                    <a:pt x="3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Google Shape;9978;p80">
              <a:extLst>
                <a:ext uri="{FF2B5EF4-FFF2-40B4-BE49-F238E27FC236}">
                  <a16:creationId xmlns:a16="http://schemas.microsoft.com/office/drawing/2014/main" id="{AF99431D-EC8B-0384-9499-01B882CDC7F4}"/>
                </a:ext>
              </a:extLst>
            </p:cNvPr>
            <p:cNvSpPr/>
            <p:nvPr/>
          </p:nvSpPr>
          <p:spPr>
            <a:xfrm>
              <a:off x="6200425" y="2759425"/>
              <a:ext cx="156775" cy="174875"/>
            </a:xfrm>
            <a:custGeom>
              <a:avLst/>
              <a:gdLst/>
              <a:ahLst/>
              <a:cxnLst/>
              <a:rect l="l" t="t" r="r" b="b"/>
              <a:pathLst>
                <a:path w="6271" h="6995" extrusionOk="0">
                  <a:moveTo>
                    <a:pt x="1103" y="5609"/>
                  </a:moveTo>
                  <a:cubicBezTo>
                    <a:pt x="1292" y="5609"/>
                    <a:pt x="1450" y="5766"/>
                    <a:pt x="1450" y="5955"/>
                  </a:cubicBezTo>
                  <a:cubicBezTo>
                    <a:pt x="1450" y="6144"/>
                    <a:pt x="1292" y="6302"/>
                    <a:pt x="1103" y="6302"/>
                  </a:cubicBezTo>
                  <a:cubicBezTo>
                    <a:pt x="914" y="6302"/>
                    <a:pt x="757" y="6144"/>
                    <a:pt x="757" y="5955"/>
                  </a:cubicBezTo>
                  <a:cubicBezTo>
                    <a:pt x="757" y="5766"/>
                    <a:pt x="914" y="5609"/>
                    <a:pt x="1103" y="5609"/>
                  </a:cubicBezTo>
                  <a:close/>
                  <a:moveTo>
                    <a:pt x="5325" y="1"/>
                  </a:moveTo>
                  <a:cubicBezTo>
                    <a:pt x="5230" y="1"/>
                    <a:pt x="5136" y="64"/>
                    <a:pt x="5073" y="127"/>
                  </a:cubicBezTo>
                  <a:lnTo>
                    <a:pt x="4380" y="851"/>
                  </a:lnTo>
                  <a:cubicBezTo>
                    <a:pt x="4254" y="946"/>
                    <a:pt x="4254" y="1198"/>
                    <a:pt x="4380" y="1324"/>
                  </a:cubicBezTo>
                  <a:cubicBezTo>
                    <a:pt x="4443" y="1371"/>
                    <a:pt x="4529" y="1395"/>
                    <a:pt x="4616" y="1395"/>
                  </a:cubicBezTo>
                  <a:cubicBezTo>
                    <a:pt x="4703" y="1395"/>
                    <a:pt x="4789" y="1371"/>
                    <a:pt x="4852" y="1324"/>
                  </a:cubicBezTo>
                  <a:lnTo>
                    <a:pt x="4978" y="1198"/>
                  </a:lnTo>
                  <a:lnTo>
                    <a:pt x="4978" y="2458"/>
                  </a:lnTo>
                  <a:cubicBezTo>
                    <a:pt x="4978" y="2647"/>
                    <a:pt x="4821" y="2805"/>
                    <a:pt x="4600" y="2805"/>
                  </a:cubicBezTo>
                  <a:lnTo>
                    <a:pt x="1765" y="2805"/>
                  </a:lnTo>
                  <a:cubicBezTo>
                    <a:pt x="1513" y="2805"/>
                    <a:pt x="1229" y="2931"/>
                    <a:pt x="1040" y="3120"/>
                  </a:cubicBezTo>
                  <a:cubicBezTo>
                    <a:pt x="820" y="3309"/>
                    <a:pt x="725" y="3592"/>
                    <a:pt x="725" y="3876"/>
                  </a:cubicBezTo>
                  <a:lnTo>
                    <a:pt x="725" y="4978"/>
                  </a:lnTo>
                  <a:cubicBezTo>
                    <a:pt x="316" y="5136"/>
                    <a:pt x="1" y="5482"/>
                    <a:pt x="1" y="5955"/>
                  </a:cubicBezTo>
                  <a:cubicBezTo>
                    <a:pt x="1" y="6554"/>
                    <a:pt x="473" y="6995"/>
                    <a:pt x="1040" y="6995"/>
                  </a:cubicBezTo>
                  <a:cubicBezTo>
                    <a:pt x="1607" y="6995"/>
                    <a:pt x="2048" y="6522"/>
                    <a:pt x="2048" y="5955"/>
                  </a:cubicBezTo>
                  <a:cubicBezTo>
                    <a:pt x="2048" y="5514"/>
                    <a:pt x="1765" y="5136"/>
                    <a:pt x="1355" y="4978"/>
                  </a:cubicBezTo>
                  <a:lnTo>
                    <a:pt x="1355" y="3876"/>
                  </a:lnTo>
                  <a:cubicBezTo>
                    <a:pt x="1355" y="3687"/>
                    <a:pt x="1513" y="3529"/>
                    <a:pt x="1702" y="3529"/>
                  </a:cubicBezTo>
                  <a:lnTo>
                    <a:pt x="4537" y="3529"/>
                  </a:lnTo>
                  <a:cubicBezTo>
                    <a:pt x="5136" y="3529"/>
                    <a:pt x="5545" y="3057"/>
                    <a:pt x="5545" y="2490"/>
                  </a:cubicBezTo>
                  <a:lnTo>
                    <a:pt x="5545" y="1229"/>
                  </a:lnTo>
                  <a:lnTo>
                    <a:pt x="5671" y="1355"/>
                  </a:lnTo>
                  <a:cubicBezTo>
                    <a:pt x="5734" y="1418"/>
                    <a:pt x="5821" y="1450"/>
                    <a:pt x="5908" y="1450"/>
                  </a:cubicBezTo>
                  <a:cubicBezTo>
                    <a:pt x="5994" y="1450"/>
                    <a:pt x="6081" y="1418"/>
                    <a:pt x="6144" y="1355"/>
                  </a:cubicBezTo>
                  <a:cubicBezTo>
                    <a:pt x="6270" y="1229"/>
                    <a:pt x="6270" y="1009"/>
                    <a:pt x="6144" y="883"/>
                  </a:cubicBezTo>
                  <a:lnTo>
                    <a:pt x="5545" y="127"/>
                  </a:lnTo>
                  <a:cubicBezTo>
                    <a:pt x="5482" y="64"/>
                    <a:pt x="5388" y="1"/>
                    <a:pt x="53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" name="Google Shape;9979;p80">
              <a:extLst>
                <a:ext uri="{FF2B5EF4-FFF2-40B4-BE49-F238E27FC236}">
                  <a16:creationId xmlns:a16="http://schemas.microsoft.com/office/drawing/2014/main" id="{CA22F5A7-A01A-E0C2-9EC9-F11E3545287A}"/>
                </a:ext>
              </a:extLst>
            </p:cNvPr>
            <p:cNvSpPr/>
            <p:nvPr/>
          </p:nvSpPr>
          <p:spPr>
            <a:xfrm>
              <a:off x="6412300" y="2742900"/>
              <a:ext cx="52800" cy="208725"/>
            </a:xfrm>
            <a:custGeom>
              <a:avLst/>
              <a:gdLst/>
              <a:ahLst/>
              <a:cxnLst/>
              <a:rect l="l" t="t" r="r" b="b"/>
              <a:pathLst>
                <a:path w="2112" h="8349" extrusionOk="0">
                  <a:moveTo>
                    <a:pt x="1009" y="662"/>
                  </a:moveTo>
                  <a:cubicBezTo>
                    <a:pt x="1229" y="662"/>
                    <a:pt x="1387" y="819"/>
                    <a:pt x="1387" y="1040"/>
                  </a:cubicBezTo>
                  <a:lnTo>
                    <a:pt x="1387" y="1386"/>
                  </a:lnTo>
                  <a:lnTo>
                    <a:pt x="662" y="1386"/>
                  </a:lnTo>
                  <a:lnTo>
                    <a:pt x="662" y="1040"/>
                  </a:lnTo>
                  <a:cubicBezTo>
                    <a:pt x="662" y="819"/>
                    <a:pt x="820" y="662"/>
                    <a:pt x="1009" y="662"/>
                  </a:cubicBezTo>
                  <a:close/>
                  <a:moveTo>
                    <a:pt x="1387" y="2048"/>
                  </a:moveTo>
                  <a:lnTo>
                    <a:pt x="1387" y="6017"/>
                  </a:lnTo>
                  <a:cubicBezTo>
                    <a:pt x="1261" y="5986"/>
                    <a:pt x="1142" y="5970"/>
                    <a:pt x="1024" y="5970"/>
                  </a:cubicBezTo>
                  <a:cubicBezTo>
                    <a:pt x="906" y="5970"/>
                    <a:pt x="788" y="5986"/>
                    <a:pt x="662" y="6017"/>
                  </a:cubicBezTo>
                  <a:lnTo>
                    <a:pt x="662" y="2048"/>
                  </a:lnTo>
                  <a:close/>
                  <a:moveTo>
                    <a:pt x="1009" y="6711"/>
                  </a:moveTo>
                  <a:cubicBezTo>
                    <a:pt x="1103" y="6711"/>
                    <a:pt x="1166" y="6711"/>
                    <a:pt x="1261" y="6742"/>
                  </a:cubicBezTo>
                  <a:lnTo>
                    <a:pt x="1009" y="7246"/>
                  </a:lnTo>
                  <a:lnTo>
                    <a:pt x="788" y="6742"/>
                  </a:lnTo>
                  <a:cubicBezTo>
                    <a:pt x="851" y="6711"/>
                    <a:pt x="946" y="6711"/>
                    <a:pt x="1009" y="6711"/>
                  </a:cubicBezTo>
                  <a:close/>
                  <a:moveTo>
                    <a:pt x="1009" y="0"/>
                  </a:moveTo>
                  <a:cubicBezTo>
                    <a:pt x="441" y="0"/>
                    <a:pt x="0" y="473"/>
                    <a:pt x="0" y="1040"/>
                  </a:cubicBezTo>
                  <a:lnTo>
                    <a:pt x="0" y="6616"/>
                  </a:lnTo>
                  <a:cubicBezTo>
                    <a:pt x="0" y="6648"/>
                    <a:pt x="0" y="6742"/>
                    <a:pt x="32" y="6774"/>
                  </a:cubicBezTo>
                  <a:lnTo>
                    <a:pt x="757" y="8160"/>
                  </a:lnTo>
                  <a:cubicBezTo>
                    <a:pt x="788" y="8286"/>
                    <a:pt x="946" y="8349"/>
                    <a:pt x="1040" y="8349"/>
                  </a:cubicBezTo>
                  <a:cubicBezTo>
                    <a:pt x="1166" y="8349"/>
                    <a:pt x="1292" y="8286"/>
                    <a:pt x="1355" y="8160"/>
                  </a:cubicBezTo>
                  <a:lnTo>
                    <a:pt x="2080" y="6774"/>
                  </a:lnTo>
                  <a:cubicBezTo>
                    <a:pt x="2111" y="6742"/>
                    <a:pt x="2111" y="6648"/>
                    <a:pt x="2111" y="6616"/>
                  </a:cubicBezTo>
                  <a:lnTo>
                    <a:pt x="2111" y="1040"/>
                  </a:lnTo>
                  <a:cubicBezTo>
                    <a:pt x="2048" y="473"/>
                    <a:pt x="1576" y="0"/>
                    <a:pt x="10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21046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9AFB0A4-D5A0-49DB-9057-4F86542CA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Llistat</a:t>
            </a:r>
            <a:r>
              <a:rPr lang="es-ES" dirty="0"/>
              <a:t> de revistes </a:t>
            </a:r>
            <a:r>
              <a:rPr lang="es-ES" dirty="0" err="1"/>
              <a:t>duplicades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D2AF9A4-3F0B-4A78-839D-C828DCEE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10</a:t>
            </a:fld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64E0702-616D-4821-A879-A23C88B06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621" y="1393050"/>
            <a:ext cx="7444051" cy="433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5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C0D5A-2747-4E45-AA62-5B01ADBFA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Existències</a:t>
            </a:r>
            <a:r>
              <a:rPr lang="es-ES" dirty="0"/>
              <a:t> per biblioteca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68B68C4-CA19-410B-8442-77254AA2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11</a:t>
            </a:fld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BAF2421-F767-4D21-8EFE-3E8C82242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244" y="1393166"/>
            <a:ext cx="8447841" cy="424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76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B9865-97FB-4490-AB0A-CDC466DF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Existències</a:t>
            </a:r>
            <a:r>
              <a:rPr lang="es-ES" dirty="0"/>
              <a:t> per biblioteca: </a:t>
            </a:r>
            <a:r>
              <a:rPr lang="es-ES" dirty="0" err="1"/>
              <a:t>filtrat</a:t>
            </a: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DE0933A-0348-4616-B8AF-3D008BA3D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12</a:t>
            </a:fld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E5F5CB8-91A9-4398-8DDC-1E510B54F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137" y="1629225"/>
            <a:ext cx="8257726" cy="422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97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D194D6-35AB-407C-B7CC-218A6E5A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Contiene todos los datos a fecha de mayo de 2022</a:t>
            </a:r>
          </a:p>
          <a:p>
            <a:r>
              <a:rPr lang="es-ES" dirty="0"/>
              <a:t>Muestra los títulos presentes en más de una biblioteca</a:t>
            </a:r>
          </a:p>
          <a:p>
            <a:r>
              <a:rPr lang="es-ES" dirty="0"/>
              <a:t>Combina en una línea las existencias de todas las bibliotecas</a:t>
            </a:r>
          </a:p>
          <a:p>
            <a:r>
              <a:rPr lang="es-ES" dirty="0"/>
              <a:t>Permite identificar los solapamientos concretos entre bibliotecas</a:t>
            </a:r>
          </a:p>
          <a:p>
            <a:r>
              <a:rPr lang="es-ES" dirty="0"/>
              <a:t>Existe en disco una versión en Excel</a:t>
            </a:r>
          </a:p>
          <a:p>
            <a:r>
              <a:rPr lang="es-ES" dirty="0"/>
              <a:t>Acceso a Drive</a:t>
            </a:r>
          </a:p>
          <a:p>
            <a:pPr marL="457200" lvl="1" indent="0">
              <a:buNone/>
            </a:pPr>
            <a:r>
              <a:rPr lang="es-ES" u="sng" dirty="0">
                <a:hlinkClick r:id="rId2"/>
              </a:rPr>
              <a:t>https://links.uv.es/revistas/TablaRevistas</a:t>
            </a:r>
            <a:r>
              <a:rPr lang="es-ES" dirty="0"/>
              <a:t> </a:t>
            </a:r>
          </a:p>
          <a:p>
            <a:pPr marL="457200" lvl="1" indent="0">
              <a:buNone/>
            </a:pP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359D54B-68B9-4265-9C69-280DC26B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13</a:t>
            </a:fld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8745A-79C5-46AA-9081-1FBBE278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Hoja de cálculo en DRIVE</a:t>
            </a:r>
          </a:p>
        </p:txBody>
      </p:sp>
    </p:spTree>
    <p:extLst>
      <p:ext uri="{BB962C8B-B14F-4D97-AF65-F5344CB8AC3E}">
        <p14:creationId xmlns:p14="http://schemas.microsoft.com/office/powerpoint/2010/main" val="215203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9FCE3797-1F27-479B-8EE9-CC5EEA398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Informe elaborado para esta reunión</a:t>
            </a:r>
          </a:p>
          <a:p>
            <a:r>
              <a:rPr lang="es-ES" dirty="0"/>
              <a:t>Accesible en Disco</a:t>
            </a:r>
          </a:p>
          <a:p>
            <a:r>
              <a:rPr lang="es-ES" dirty="0"/>
              <a:t>Especialmente importante la tabla de solapamientos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D1142B6-6258-4F95-B3E9-BDEE7F5C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14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D90B01EE-99B1-4A02-9946-B59EA0F1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Informe de revistas duplicadas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713F951-FFA8-4AEE-B82E-11BF083DC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961" y="3043759"/>
            <a:ext cx="10498078" cy="306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48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 txBox="1">
            <a:spLocks noGrp="1"/>
          </p:cNvSpPr>
          <p:nvPr>
            <p:ph type="title" idx="2"/>
          </p:nvPr>
        </p:nvSpPr>
        <p:spPr>
          <a:xfrm>
            <a:off x="877737" y="1728472"/>
            <a:ext cx="2622400" cy="130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3</a:t>
            </a:r>
            <a:endParaRPr dirty="0"/>
          </a:p>
        </p:txBody>
      </p:sp>
      <p:sp>
        <p:nvSpPr>
          <p:cNvPr id="366" name="Google Shape;366;p37"/>
          <p:cNvSpPr txBox="1">
            <a:spLocks noGrp="1"/>
          </p:cNvSpPr>
          <p:nvPr>
            <p:ph type="title"/>
          </p:nvPr>
        </p:nvSpPr>
        <p:spPr>
          <a:xfrm>
            <a:off x="961200" y="3855000"/>
            <a:ext cx="7388000" cy="108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Crite</a:t>
            </a:r>
            <a:r>
              <a:rPr lang="es-ES" dirty="0"/>
              <a:t>r</a:t>
            </a:r>
            <a:r>
              <a:rPr lang="en" dirty="0"/>
              <a:t>ios</a:t>
            </a:r>
            <a:endParaRPr dirty="0"/>
          </a:p>
        </p:txBody>
      </p:sp>
      <p:sp>
        <p:nvSpPr>
          <p:cNvPr id="367" name="Google Shape;367;p37"/>
          <p:cNvSpPr txBox="1">
            <a:spLocks noGrp="1"/>
          </p:cNvSpPr>
          <p:nvPr>
            <p:ph type="subTitle" idx="1"/>
          </p:nvPr>
        </p:nvSpPr>
        <p:spPr>
          <a:xfrm>
            <a:off x="969633" y="4711533"/>
            <a:ext cx="5225200" cy="125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/>
              <a:t>¿En qué nos basamos para decidir la biblioteca de conservación?</a:t>
            </a:r>
            <a:endParaRPr dirty="0"/>
          </a:p>
        </p:txBody>
      </p:sp>
      <p:grpSp>
        <p:nvGrpSpPr>
          <p:cNvPr id="6" name="Google Shape;9765;p80">
            <a:extLst>
              <a:ext uri="{FF2B5EF4-FFF2-40B4-BE49-F238E27FC236}">
                <a16:creationId xmlns:a16="http://schemas.microsoft.com/office/drawing/2014/main" id="{90C27F1C-74BD-56DF-6712-EBAA7B4E7819}"/>
              </a:ext>
            </a:extLst>
          </p:cNvPr>
          <p:cNvGrpSpPr/>
          <p:nvPr/>
        </p:nvGrpSpPr>
        <p:grpSpPr>
          <a:xfrm>
            <a:off x="8447685" y="959224"/>
            <a:ext cx="1772080" cy="2071248"/>
            <a:chOff x="-60988625" y="2310475"/>
            <a:chExt cx="316650" cy="311150"/>
          </a:xfrm>
          <a:solidFill>
            <a:srgbClr val="1A314F"/>
          </a:solidFill>
        </p:grpSpPr>
        <p:sp>
          <p:nvSpPr>
            <p:cNvPr id="7" name="Google Shape;9766;p80">
              <a:extLst>
                <a:ext uri="{FF2B5EF4-FFF2-40B4-BE49-F238E27FC236}">
                  <a16:creationId xmlns:a16="http://schemas.microsoft.com/office/drawing/2014/main" id="{6DC1F60A-F378-4585-BC24-47EC9D9999D8}"/>
                </a:ext>
              </a:extLst>
            </p:cNvPr>
            <p:cNvSpPr/>
            <p:nvPr/>
          </p:nvSpPr>
          <p:spPr>
            <a:xfrm>
              <a:off x="-60988625" y="2310475"/>
              <a:ext cx="311125" cy="311150"/>
            </a:xfrm>
            <a:custGeom>
              <a:avLst/>
              <a:gdLst/>
              <a:ahLst/>
              <a:cxnLst/>
              <a:rect l="l" t="t" r="r" b="b"/>
              <a:pathLst>
                <a:path w="12445" h="12446" extrusionOk="0">
                  <a:moveTo>
                    <a:pt x="7877" y="883"/>
                  </a:moveTo>
                  <a:cubicBezTo>
                    <a:pt x="8097" y="883"/>
                    <a:pt x="8318" y="1072"/>
                    <a:pt x="8318" y="1324"/>
                  </a:cubicBezTo>
                  <a:lnTo>
                    <a:pt x="8318" y="10398"/>
                  </a:lnTo>
                  <a:cubicBezTo>
                    <a:pt x="8318" y="10870"/>
                    <a:pt x="8444" y="11311"/>
                    <a:pt x="8727" y="11626"/>
                  </a:cubicBezTo>
                  <a:lnTo>
                    <a:pt x="2111" y="11626"/>
                  </a:lnTo>
                  <a:cubicBezTo>
                    <a:pt x="1450" y="11626"/>
                    <a:pt x="851" y="11091"/>
                    <a:pt x="851" y="10398"/>
                  </a:cubicBezTo>
                  <a:lnTo>
                    <a:pt x="851" y="1324"/>
                  </a:lnTo>
                  <a:lnTo>
                    <a:pt x="820" y="1324"/>
                  </a:lnTo>
                  <a:cubicBezTo>
                    <a:pt x="820" y="1072"/>
                    <a:pt x="1009" y="883"/>
                    <a:pt x="1261" y="883"/>
                  </a:cubicBezTo>
                  <a:close/>
                  <a:moveTo>
                    <a:pt x="11500" y="10807"/>
                  </a:moveTo>
                  <a:cubicBezTo>
                    <a:pt x="11342" y="11280"/>
                    <a:pt x="10870" y="11626"/>
                    <a:pt x="10303" y="11626"/>
                  </a:cubicBezTo>
                  <a:cubicBezTo>
                    <a:pt x="9767" y="11626"/>
                    <a:pt x="9326" y="11280"/>
                    <a:pt x="9137" y="10807"/>
                  </a:cubicBezTo>
                  <a:close/>
                  <a:moveTo>
                    <a:pt x="1261" y="1"/>
                  </a:moveTo>
                  <a:cubicBezTo>
                    <a:pt x="568" y="1"/>
                    <a:pt x="32" y="568"/>
                    <a:pt x="32" y="1230"/>
                  </a:cubicBezTo>
                  <a:lnTo>
                    <a:pt x="32" y="10334"/>
                  </a:lnTo>
                  <a:cubicBezTo>
                    <a:pt x="0" y="11563"/>
                    <a:pt x="946" y="12445"/>
                    <a:pt x="2080" y="12445"/>
                  </a:cubicBezTo>
                  <a:lnTo>
                    <a:pt x="10334" y="12445"/>
                  </a:lnTo>
                  <a:cubicBezTo>
                    <a:pt x="11500" y="12445"/>
                    <a:pt x="12445" y="11500"/>
                    <a:pt x="12445" y="10366"/>
                  </a:cubicBezTo>
                  <a:cubicBezTo>
                    <a:pt x="12445" y="10145"/>
                    <a:pt x="12224" y="9925"/>
                    <a:pt x="12004" y="9925"/>
                  </a:cubicBezTo>
                  <a:lnTo>
                    <a:pt x="9074" y="9925"/>
                  </a:lnTo>
                  <a:lnTo>
                    <a:pt x="9074" y="1230"/>
                  </a:lnTo>
                  <a:cubicBezTo>
                    <a:pt x="9074" y="568"/>
                    <a:pt x="8538" y="1"/>
                    <a:pt x="787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9767;p80">
              <a:extLst>
                <a:ext uri="{FF2B5EF4-FFF2-40B4-BE49-F238E27FC236}">
                  <a16:creationId xmlns:a16="http://schemas.microsoft.com/office/drawing/2014/main" id="{22A2FF3C-8CFF-5838-D4DF-B81CC58E882E}"/>
                </a:ext>
              </a:extLst>
            </p:cNvPr>
            <p:cNvSpPr/>
            <p:nvPr/>
          </p:nvSpPr>
          <p:spPr>
            <a:xfrm>
              <a:off x="-60947675" y="2353025"/>
              <a:ext cx="145725" cy="20500"/>
            </a:xfrm>
            <a:custGeom>
              <a:avLst/>
              <a:gdLst/>
              <a:ahLst/>
              <a:cxnLst/>
              <a:rect l="l" t="t" r="r" b="b"/>
              <a:pathLst>
                <a:path w="5829" h="820" extrusionOk="0">
                  <a:moveTo>
                    <a:pt x="442" y="0"/>
                  </a:moveTo>
                  <a:cubicBezTo>
                    <a:pt x="190" y="0"/>
                    <a:pt x="1" y="189"/>
                    <a:pt x="1" y="441"/>
                  </a:cubicBezTo>
                  <a:cubicBezTo>
                    <a:pt x="1" y="630"/>
                    <a:pt x="190" y="819"/>
                    <a:pt x="442" y="819"/>
                  </a:cubicBezTo>
                  <a:lnTo>
                    <a:pt x="5388" y="819"/>
                  </a:lnTo>
                  <a:cubicBezTo>
                    <a:pt x="5640" y="819"/>
                    <a:pt x="5829" y="630"/>
                    <a:pt x="5829" y="441"/>
                  </a:cubicBezTo>
                  <a:cubicBezTo>
                    <a:pt x="5829" y="189"/>
                    <a:pt x="5640" y="0"/>
                    <a:pt x="53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9768;p80">
              <a:extLst>
                <a:ext uri="{FF2B5EF4-FFF2-40B4-BE49-F238E27FC236}">
                  <a16:creationId xmlns:a16="http://schemas.microsoft.com/office/drawing/2014/main" id="{6F06A406-FE6E-21C4-784D-D73F5ECF36ED}"/>
                </a:ext>
              </a:extLst>
            </p:cNvPr>
            <p:cNvSpPr/>
            <p:nvPr/>
          </p:nvSpPr>
          <p:spPr>
            <a:xfrm>
              <a:off x="-60947675" y="2415250"/>
              <a:ext cx="145725" cy="20500"/>
            </a:xfrm>
            <a:custGeom>
              <a:avLst/>
              <a:gdLst/>
              <a:ahLst/>
              <a:cxnLst/>
              <a:rect l="l" t="t" r="r" b="b"/>
              <a:pathLst>
                <a:path w="5829" h="820" extrusionOk="0">
                  <a:moveTo>
                    <a:pt x="442" y="0"/>
                  </a:moveTo>
                  <a:cubicBezTo>
                    <a:pt x="190" y="0"/>
                    <a:pt x="1" y="189"/>
                    <a:pt x="1" y="378"/>
                  </a:cubicBezTo>
                  <a:cubicBezTo>
                    <a:pt x="1" y="630"/>
                    <a:pt x="190" y="819"/>
                    <a:pt x="442" y="819"/>
                  </a:cubicBezTo>
                  <a:lnTo>
                    <a:pt x="5388" y="819"/>
                  </a:lnTo>
                  <a:cubicBezTo>
                    <a:pt x="5640" y="819"/>
                    <a:pt x="5829" y="630"/>
                    <a:pt x="5829" y="378"/>
                  </a:cubicBezTo>
                  <a:cubicBezTo>
                    <a:pt x="5829" y="158"/>
                    <a:pt x="5640" y="0"/>
                    <a:pt x="53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9769;p80">
              <a:extLst>
                <a:ext uri="{FF2B5EF4-FFF2-40B4-BE49-F238E27FC236}">
                  <a16:creationId xmlns:a16="http://schemas.microsoft.com/office/drawing/2014/main" id="{966EFFE2-194D-9716-F36A-2E49F2ED0427}"/>
                </a:ext>
              </a:extLst>
            </p:cNvPr>
            <p:cNvSpPr/>
            <p:nvPr/>
          </p:nvSpPr>
          <p:spPr>
            <a:xfrm>
              <a:off x="-60947675" y="2475875"/>
              <a:ext cx="145725" cy="22100"/>
            </a:xfrm>
            <a:custGeom>
              <a:avLst/>
              <a:gdLst/>
              <a:ahLst/>
              <a:cxnLst/>
              <a:rect l="l" t="t" r="r" b="b"/>
              <a:pathLst>
                <a:path w="5829" h="884" extrusionOk="0">
                  <a:moveTo>
                    <a:pt x="442" y="1"/>
                  </a:moveTo>
                  <a:cubicBezTo>
                    <a:pt x="190" y="1"/>
                    <a:pt x="1" y="221"/>
                    <a:pt x="1" y="442"/>
                  </a:cubicBezTo>
                  <a:cubicBezTo>
                    <a:pt x="1" y="694"/>
                    <a:pt x="190" y="883"/>
                    <a:pt x="442" y="883"/>
                  </a:cubicBezTo>
                  <a:lnTo>
                    <a:pt x="5388" y="883"/>
                  </a:lnTo>
                  <a:cubicBezTo>
                    <a:pt x="5640" y="883"/>
                    <a:pt x="5829" y="694"/>
                    <a:pt x="5829" y="442"/>
                  </a:cubicBezTo>
                  <a:cubicBezTo>
                    <a:pt x="5829" y="221"/>
                    <a:pt x="5640" y="1"/>
                    <a:pt x="538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1" name="Google Shape;9770;p80">
              <a:extLst>
                <a:ext uri="{FF2B5EF4-FFF2-40B4-BE49-F238E27FC236}">
                  <a16:creationId xmlns:a16="http://schemas.microsoft.com/office/drawing/2014/main" id="{B78990E0-32D1-3C03-DA2F-195F77CC0655}"/>
                </a:ext>
              </a:extLst>
            </p:cNvPr>
            <p:cNvSpPr/>
            <p:nvPr/>
          </p:nvSpPr>
          <p:spPr>
            <a:xfrm>
              <a:off x="-60947675" y="2538100"/>
              <a:ext cx="145725" cy="22075"/>
            </a:xfrm>
            <a:custGeom>
              <a:avLst/>
              <a:gdLst/>
              <a:ahLst/>
              <a:cxnLst/>
              <a:rect l="l" t="t" r="r" b="b"/>
              <a:pathLst>
                <a:path w="5829" h="883" extrusionOk="0">
                  <a:moveTo>
                    <a:pt x="442" y="1"/>
                  </a:moveTo>
                  <a:cubicBezTo>
                    <a:pt x="190" y="1"/>
                    <a:pt x="1" y="190"/>
                    <a:pt x="1" y="442"/>
                  </a:cubicBezTo>
                  <a:cubicBezTo>
                    <a:pt x="1" y="662"/>
                    <a:pt x="190" y="883"/>
                    <a:pt x="442" y="883"/>
                  </a:cubicBezTo>
                  <a:lnTo>
                    <a:pt x="5388" y="883"/>
                  </a:lnTo>
                  <a:cubicBezTo>
                    <a:pt x="5640" y="883"/>
                    <a:pt x="5829" y="662"/>
                    <a:pt x="5829" y="442"/>
                  </a:cubicBezTo>
                  <a:cubicBezTo>
                    <a:pt x="5829" y="190"/>
                    <a:pt x="5640" y="1"/>
                    <a:pt x="538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2" name="Google Shape;9771;p80">
              <a:extLst>
                <a:ext uri="{FF2B5EF4-FFF2-40B4-BE49-F238E27FC236}">
                  <a16:creationId xmlns:a16="http://schemas.microsoft.com/office/drawing/2014/main" id="{7FCBD6A2-99D6-470F-167D-DC6FCBEDC25D}"/>
                </a:ext>
              </a:extLst>
            </p:cNvPr>
            <p:cNvSpPr/>
            <p:nvPr/>
          </p:nvSpPr>
          <p:spPr>
            <a:xfrm>
              <a:off x="-60740525" y="2312050"/>
              <a:ext cx="68550" cy="233950"/>
            </a:xfrm>
            <a:custGeom>
              <a:avLst/>
              <a:gdLst/>
              <a:ahLst/>
              <a:cxnLst/>
              <a:rect l="l" t="t" r="r" b="b"/>
              <a:pathLst>
                <a:path w="2742" h="9358" extrusionOk="0">
                  <a:moveTo>
                    <a:pt x="1796" y="789"/>
                  </a:moveTo>
                  <a:cubicBezTo>
                    <a:pt x="1891" y="789"/>
                    <a:pt x="1922" y="852"/>
                    <a:pt x="1922" y="946"/>
                  </a:cubicBezTo>
                  <a:lnTo>
                    <a:pt x="1922" y="1639"/>
                  </a:lnTo>
                  <a:lnTo>
                    <a:pt x="820" y="1639"/>
                  </a:lnTo>
                  <a:lnTo>
                    <a:pt x="820" y="946"/>
                  </a:lnTo>
                  <a:cubicBezTo>
                    <a:pt x="820" y="852"/>
                    <a:pt x="883" y="789"/>
                    <a:pt x="977" y="789"/>
                  </a:cubicBezTo>
                  <a:close/>
                  <a:moveTo>
                    <a:pt x="1922" y="2458"/>
                  </a:moveTo>
                  <a:lnTo>
                    <a:pt x="1922" y="6617"/>
                  </a:lnTo>
                  <a:lnTo>
                    <a:pt x="820" y="6617"/>
                  </a:lnTo>
                  <a:lnTo>
                    <a:pt x="820" y="2458"/>
                  </a:lnTo>
                  <a:close/>
                  <a:moveTo>
                    <a:pt x="1639" y="7436"/>
                  </a:moveTo>
                  <a:lnTo>
                    <a:pt x="1355" y="8035"/>
                  </a:lnTo>
                  <a:lnTo>
                    <a:pt x="1040" y="7436"/>
                  </a:lnTo>
                  <a:close/>
                  <a:moveTo>
                    <a:pt x="977" y="1"/>
                  </a:moveTo>
                  <a:cubicBezTo>
                    <a:pt x="410" y="1"/>
                    <a:pt x="1" y="410"/>
                    <a:pt x="1" y="946"/>
                  </a:cubicBezTo>
                  <a:lnTo>
                    <a:pt x="1" y="6995"/>
                  </a:lnTo>
                  <a:cubicBezTo>
                    <a:pt x="1" y="7090"/>
                    <a:pt x="1" y="7121"/>
                    <a:pt x="32" y="7184"/>
                  </a:cubicBezTo>
                  <a:lnTo>
                    <a:pt x="1009" y="9137"/>
                  </a:lnTo>
                  <a:cubicBezTo>
                    <a:pt x="1103" y="9295"/>
                    <a:pt x="1198" y="9358"/>
                    <a:pt x="1355" y="9358"/>
                  </a:cubicBezTo>
                  <a:cubicBezTo>
                    <a:pt x="1513" y="9358"/>
                    <a:pt x="1670" y="9295"/>
                    <a:pt x="1733" y="9137"/>
                  </a:cubicBezTo>
                  <a:lnTo>
                    <a:pt x="2678" y="7184"/>
                  </a:lnTo>
                  <a:cubicBezTo>
                    <a:pt x="2710" y="7153"/>
                    <a:pt x="2710" y="7090"/>
                    <a:pt x="2710" y="6995"/>
                  </a:cubicBezTo>
                  <a:lnTo>
                    <a:pt x="2710" y="946"/>
                  </a:lnTo>
                  <a:cubicBezTo>
                    <a:pt x="2741" y="410"/>
                    <a:pt x="2300" y="1"/>
                    <a:pt x="179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46379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F9C8CC1-95B6-44E4-B96F-84D3F0D5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 cada título habrá una biblioteca de conservación, que custodiará la colección lo más completa posible</a:t>
            </a:r>
          </a:p>
          <a:p>
            <a:r>
              <a:rPr lang="es-ES" dirty="0"/>
              <a:t>Excepcionalmente puede haber títulos duplicados si el uso lo justifica</a:t>
            </a:r>
          </a:p>
          <a:p>
            <a:r>
              <a:rPr lang="es-ES" dirty="0"/>
              <a:t>Pendiente de decidir qué hacer con los fondos</a:t>
            </a:r>
            <a:br>
              <a:rPr lang="es-ES" dirty="0"/>
            </a:br>
            <a:r>
              <a:rPr lang="es-ES" dirty="0"/>
              <a:t>publicados entre 1800 y 1959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1A56A48-19F9-1F42-5C7D-05571ACE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16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84750ED-630C-68B0-72BD-2820DF84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Biblioteca de conservación</a:t>
            </a:r>
          </a:p>
        </p:txBody>
      </p:sp>
    </p:spTree>
    <p:extLst>
      <p:ext uri="{BB962C8B-B14F-4D97-AF65-F5344CB8AC3E}">
        <p14:creationId xmlns:p14="http://schemas.microsoft.com/office/powerpoint/2010/main" val="2855595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1CCAB7D-36FB-89B8-DC21-C9B020AFB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colección más completa sobre la menos completa</a:t>
            </a:r>
          </a:p>
          <a:p>
            <a:r>
              <a:rPr lang="es-ES" dirty="0"/>
              <a:t>La biblioteca con más vinculación temática frente a la menor</a:t>
            </a:r>
          </a:p>
          <a:p>
            <a:r>
              <a:rPr lang="es-ES" dirty="0"/>
              <a:t>Los ejemplares </a:t>
            </a:r>
            <a:r>
              <a:rPr lang="es-ES" dirty="0">
                <a:solidFill>
                  <a:srgbClr val="FF0000"/>
                </a:solidFill>
              </a:rPr>
              <a:t>NO</a:t>
            </a:r>
            <a:r>
              <a:rPr lang="es-ES" dirty="0"/>
              <a:t> encuadernados frente a los encuadernados</a:t>
            </a:r>
          </a:p>
          <a:p>
            <a:r>
              <a:rPr lang="es-ES" dirty="0"/>
              <a:t>Cada biblioteca asumirá las revistas editadas por los centros y departamentos asignados</a:t>
            </a:r>
          </a:p>
          <a:p>
            <a:r>
              <a:rPr lang="es-ES" dirty="0"/>
              <a:t>La BH asumirá la prensa histórica y los títulos multidisciplinares</a:t>
            </a:r>
          </a:p>
          <a:p>
            <a:r>
              <a:rPr lang="es-ES" dirty="0"/>
              <a:t>Sociales asumirá preferentemente las fuentes estadísticas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4209008-0A00-2406-5CCE-7DC1EF7A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17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7C7C81A-7B06-B7B0-42D7-47C7F749F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Biblioteca de conservación: criterios</a:t>
            </a:r>
          </a:p>
        </p:txBody>
      </p:sp>
    </p:spTree>
    <p:extLst>
      <p:ext uri="{BB962C8B-B14F-4D97-AF65-F5344CB8AC3E}">
        <p14:creationId xmlns:p14="http://schemas.microsoft.com/office/powerpoint/2010/main" val="1431075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 txBox="1">
            <a:spLocks noGrp="1"/>
          </p:cNvSpPr>
          <p:nvPr>
            <p:ph type="title" idx="2"/>
          </p:nvPr>
        </p:nvSpPr>
        <p:spPr>
          <a:xfrm>
            <a:off x="877737" y="1728472"/>
            <a:ext cx="2622400" cy="130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4</a:t>
            </a:r>
            <a:endParaRPr dirty="0"/>
          </a:p>
        </p:txBody>
      </p:sp>
      <p:sp>
        <p:nvSpPr>
          <p:cNvPr id="366" name="Google Shape;366;p37"/>
          <p:cNvSpPr txBox="1">
            <a:spLocks noGrp="1"/>
          </p:cNvSpPr>
          <p:nvPr>
            <p:ph type="title"/>
          </p:nvPr>
        </p:nvSpPr>
        <p:spPr>
          <a:xfrm>
            <a:off x="961200" y="3855000"/>
            <a:ext cx="7388000" cy="108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-ES" dirty="0"/>
              <a:t>Procedimiento</a:t>
            </a:r>
            <a:endParaRPr dirty="0"/>
          </a:p>
        </p:txBody>
      </p:sp>
      <p:sp>
        <p:nvSpPr>
          <p:cNvPr id="367" name="Google Shape;367;p37"/>
          <p:cNvSpPr txBox="1">
            <a:spLocks noGrp="1"/>
          </p:cNvSpPr>
          <p:nvPr>
            <p:ph type="subTitle" idx="1"/>
          </p:nvPr>
        </p:nvSpPr>
        <p:spPr>
          <a:xfrm>
            <a:off x="969633" y="4711533"/>
            <a:ext cx="5225200" cy="125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/>
              <a:t>¿</a:t>
            </a:r>
            <a:r>
              <a:rPr lang="es-ES" dirty="0"/>
              <a:t>Cómo de ha de llevar a cabo el proceso</a:t>
            </a:r>
            <a:r>
              <a:rPr lang="en" dirty="0"/>
              <a:t>?</a:t>
            </a:r>
            <a:endParaRPr dirty="0"/>
          </a:p>
        </p:txBody>
      </p:sp>
      <p:grpSp>
        <p:nvGrpSpPr>
          <p:cNvPr id="14" name="Google Shape;9974;p80">
            <a:extLst>
              <a:ext uri="{FF2B5EF4-FFF2-40B4-BE49-F238E27FC236}">
                <a16:creationId xmlns:a16="http://schemas.microsoft.com/office/drawing/2014/main" id="{5EF79C92-EE3C-42DE-9E5D-19D0E04B9016}"/>
              </a:ext>
            </a:extLst>
          </p:cNvPr>
          <p:cNvGrpSpPr/>
          <p:nvPr/>
        </p:nvGrpSpPr>
        <p:grpSpPr>
          <a:xfrm>
            <a:off x="8517545" y="866112"/>
            <a:ext cx="1738586" cy="1724719"/>
            <a:chOff x="6167350" y="2672800"/>
            <a:chExt cx="297750" cy="295375"/>
          </a:xfrm>
          <a:solidFill>
            <a:srgbClr val="1A314F"/>
          </a:solidFill>
        </p:grpSpPr>
        <p:sp>
          <p:nvSpPr>
            <p:cNvPr id="15" name="Google Shape;9975;p80">
              <a:extLst>
                <a:ext uri="{FF2B5EF4-FFF2-40B4-BE49-F238E27FC236}">
                  <a16:creationId xmlns:a16="http://schemas.microsoft.com/office/drawing/2014/main" id="{084F0009-E568-4679-AE2A-E332CBEDF48F}"/>
                </a:ext>
              </a:extLst>
            </p:cNvPr>
            <p:cNvSpPr/>
            <p:nvPr/>
          </p:nvSpPr>
          <p:spPr>
            <a:xfrm>
              <a:off x="6167350" y="2672800"/>
              <a:ext cx="226850" cy="295375"/>
            </a:xfrm>
            <a:custGeom>
              <a:avLst/>
              <a:gdLst/>
              <a:ahLst/>
              <a:cxnLst/>
              <a:rect l="l" t="t" r="r" b="b"/>
              <a:pathLst>
                <a:path w="9074" h="11815" extrusionOk="0">
                  <a:moveTo>
                    <a:pt x="4537" y="725"/>
                  </a:moveTo>
                  <a:cubicBezTo>
                    <a:pt x="4758" y="725"/>
                    <a:pt x="4915" y="882"/>
                    <a:pt x="4915" y="1071"/>
                  </a:cubicBezTo>
                  <a:cubicBezTo>
                    <a:pt x="4915" y="1260"/>
                    <a:pt x="5073" y="1418"/>
                    <a:pt x="5262" y="1418"/>
                  </a:cubicBezTo>
                  <a:lnTo>
                    <a:pt x="5955" y="1418"/>
                  </a:lnTo>
                  <a:cubicBezTo>
                    <a:pt x="6175" y="1418"/>
                    <a:pt x="6333" y="1575"/>
                    <a:pt x="6333" y="1796"/>
                  </a:cubicBezTo>
                  <a:cubicBezTo>
                    <a:pt x="6333" y="1985"/>
                    <a:pt x="6175" y="2142"/>
                    <a:pt x="5955" y="2142"/>
                  </a:cubicBezTo>
                  <a:lnTo>
                    <a:pt x="3119" y="2142"/>
                  </a:lnTo>
                  <a:cubicBezTo>
                    <a:pt x="2930" y="2142"/>
                    <a:pt x="2773" y="1985"/>
                    <a:pt x="2773" y="1796"/>
                  </a:cubicBezTo>
                  <a:cubicBezTo>
                    <a:pt x="2773" y="1575"/>
                    <a:pt x="2930" y="1418"/>
                    <a:pt x="3151" y="1418"/>
                  </a:cubicBezTo>
                  <a:lnTo>
                    <a:pt x="3844" y="1418"/>
                  </a:lnTo>
                  <a:cubicBezTo>
                    <a:pt x="4033" y="1418"/>
                    <a:pt x="4191" y="1260"/>
                    <a:pt x="4191" y="1071"/>
                  </a:cubicBezTo>
                  <a:cubicBezTo>
                    <a:pt x="4191" y="882"/>
                    <a:pt x="4348" y="725"/>
                    <a:pt x="4537" y="725"/>
                  </a:cubicBezTo>
                  <a:close/>
                  <a:moveTo>
                    <a:pt x="8066" y="2111"/>
                  </a:moveTo>
                  <a:cubicBezTo>
                    <a:pt x="8255" y="2111"/>
                    <a:pt x="8412" y="2268"/>
                    <a:pt x="8412" y="2458"/>
                  </a:cubicBezTo>
                  <a:lnTo>
                    <a:pt x="8412" y="10806"/>
                  </a:lnTo>
                  <a:lnTo>
                    <a:pt x="8381" y="10806"/>
                  </a:lnTo>
                  <a:cubicBezTo>
                    <a:pt x="8381" y="10995"/>
                    <a:pt x="8223" y="11153"/>
                    <a:pt x="8034" y="11153"/>
                  </a:cubicBezTo>
                  <a:lnTo>
                    <a:pt x="1040" y="11153"/>
                  </a:lnTo>
                  <a:cubicBezTo>
                    <a:pt x="851" y="11153"/>
                    <a:pt x="693" y="10995"/>
                    <a:pt x="693" y="10806"/>
                  </a:cubicBezTo>
                  <a:lnTo>
                    <a:pt x="693" y="2458"/>
                  </a:lnTo>
                  <a:cubicBezTo>
                    <a:pt x="693" y="2268"/>
                    <a:pt x="851" y="2111"/>
                    <a:pt x="1040" y="2111"/>
                  </a:cubicBezTo>
                  <a:lnTo>
                    <a:pt x="2143" y="2111"/>
                  </a:lnTo>
                  <a:cubicBezTo>
                    <a:pt x="2300" y="2489"/>
                    <a:pt x="2647" y="2804"/>
                    <a:pt x="3119" y="2804"/>
                  </a:cubicBezTo>
                  <a:lnTo>
                    <a:pt x="5986" y="2804"/>
                  </a:lnTo>
                  <a:cubicBezTo>
                    <a:pt x="6396" y="2804"/>
                    <a:pt x="6805" y="2521"/>
                    <a:pt x="6963" y="2111"/>
                  </a:cubicBezTo>
                  <a:close/>
                  <a:moveTo>
                    <a:pt x="4506" y="0"/>
                  </a:moveTo>
                  <a:cubicBezTo>
                    <a:pt x="4096" y="0"/>
                    <a:pt x="3686" y="284"/>
                    <a:pt x="3529" y="725"/>
                  </a:cubicBezTo>
                  <a:lnTo>
                    <a:pt x="3088" y="725"/>
                  </a:lnTo>
                  <a:cubicBezTo>
                    <a:pt x="2678" y="725"/>
                    <a:pt x="2269" y="1008"/>
                    <a:pt x="2111" y="1418"/>
                  </a:cubicBezTo>
                  <a:lnTo>
                    <a:pt x="1009" y="1418"/>
                  </a:lnTo>
                  <a:cubicBezTo>
                    <a:pt x="410" y="1418"/>
                    <a:pt x="0" y="1890"/>
                    <a:pt x="0" y="2458"/>
                  </a:cubicBezTo>
                  <a:lnTo>
                    <a:pt x="0" y="10806"/>
                  </a:lnTo>
                  <a:cubicBezTo>
                    <a:pt x="0" y="11405"/>
                    <a:pt x="473" y="11814"/>
                    <a:pt x="1009" y="11814"/>
                  </a:cubicBezTo>
                  <a:lnTo>
                    <a:pt x="7971" y="11814"/>
                  </a:lnTo>
                  <a:cubicBezTo>
                    <a:pt x="8570" y="11814"/>
                    <a:pt x="9011" y="11342"/>
                    <a:pt x="9011" y="10806"/>
                  </a:cubicBezTo>
                  <a:lnTo>
                    <a:pt x="9011" y="2458"/>
                  </a:lnTo>
                  <a:cubicBezTo>
                    <a:pt x="9074" y="1859"/>
                    <a:pt x="8601" y="1418"/>
                    <a:pt x="8034" y="1418"/>
                  </a:cubicBezTo>
                  <a:lnTo>
                    <a:pt x="6931" y="1418"/>
                  </a:lnTo>
                  <a:cubicBezTo>
                    <a:pt x="6774" y="1040"/>
                    <a:pt x="6396" y="725"/>
                    <a:pt x="5923" y="725"/>
                  </a:cubicBezTo>
                  <a:lnTo>
                    <a:pt x="5545" y="725"/>
                  </a:lnTo>
                  <a:cubicBezTo>
                    <a:pt x="5514" y="567"/>
                    <a:pt x="5388" y="441"/>
                    <a:pt x="5262" y="315"/>
                  </a:cubicBezTo>
                  <a:cubicBezTo>
                    <a:pt x="5073" y="126"/>
                    <a:pt x="4789" y="0"/>
                    <a:pt x="450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Google Shape;9976;p80">
              <a:extLst>
                <a:ext uri="{FF2B5EF4-FFF2-40B4-BE49-F238E27FC236}">
                  <a16:creationId xmlns:a16="http://schemas.microsoft.com/office/drawing/2014/main" id="{268143A9-21AA-42F8-BCE0-270AAE49831E}"/>
                </a:ext>
              </a:extLst>
            </p:cNvPr>
            <p:cNvSpPr/>
            <p:nvPr/>
          </p:nvSpPr>
          <p:spPr>
            <a:xfrm>
              <a:off x="6201225" y="2762575"/>
              <a:ext cx="52775" cy="49650"/>
            </a:xfrm>
            <a:custGeom>
              <a:avLst/>
              <a:gdLst/>
              <a:ahLst/>
              <a:cxnLst/>
              <a:rect l="l" t="t" r="r" b="b"/>
              <a:pathLst>
                <a:path w="2111" h="1986" extrusionOk="0">
                  <a:moveTo>
                    <a:pt x="406" y="1"/>
                  </a:moveTo>
                  <a:cubicBezTo>
                    <a:pt x="315" y="1"/>
                    <a:pt x="221" y="32"/>
                    <a:pt x="158" y="95"/>
                  </a:cubicBezTo>
                  <a:cubicBezTo>
                    <a:pt x="63" y="190"/>
                    <a:pt x="63" y="442"/>
                    <a:pt x="158" y="568"/>
                  </a:cubicBezTo>
                  <a:lnTo>
                    <a:pt x="599" y="977"/>
                  </a:lnTo>
                  <a:lnTo>
                    <a:pt x="158" y="1418"/>
                  </a:lnTo>
                  <a:cubicBezTo>
                    <a:pt x="0" y="1544"/>
                    <a:pt x="0" y="1733"/>
                    <a:pt x="158" y="1891"/>
                  </a:cubicBezTo>
                  <a:cubicBezTo>
                    <a:pt x="221" y="1954"/>
                    <a:pt x="315" y="1985"/>
                    <a:pt x="406" y="1985"/>
                  </a:cubicBezTo>
                  <a:cubicBezTo>
                    <a:pt x="496" y="1985"/>
                    <a:pt x="583" y="1954"/>
                    <a:pt x="630" y="1891"/>
                  </a:cubicBezTo>
                  <a:lnTo>
                    <a:pt x="1071" y="1450"/>
                  </a:lnTo>
                  <a:lnTo>
                    <a:pt x="1512" y="1891"/>
                  </a:lnTo>
                  <a:cubicBezTo>
                    <a:pt x="1575" y="1954"/>
                    <a:pt x="1662" y="1985"/>
                    <a:pt x="1749" y="1985"/>
                  </a:cubicBezTo>
                  <a:cubicBezTo>
                    <a:pt x="1835" y="1985"/>
                    <a:pt x="1922" y="1954"/>
                    <a:pt x="1985" y="1891"/>
                  </a:cubicBezTo>
                  <a:cubicBezTo>
                    <a:pt x="2111" y="1765"/>
                    <a:pt x="2111" y="1544"/>
                    <a:pt x="1985" y="1418"/>
                  </a:cubicBezTo>
                  <a:lnTo>
                    <a:pt x="1544" y="977"/>
                  </a:lnTo>
                  <a:lnTo>
                    <a:pt x="1985" y="568"/>
                  </a:lnTo>
                  <a:cubicBezTo>
                    <a:pt x="2111" y="442"/>
                    <a:pt x="2111" y="190"/>
                    <a:pt x="1985" y="95"/>
                  </a:cubicBezTo>
                  <a:cubicBezTo>
                    <a:pt x="1922" y="32"/>
                    <a:pt x="1835" y="1"/>
                    <a:pt x="1749" y="1"/>
                  </a:cubicBezTo>
                  <a:cubicBezTo>
                    <a:pt x="1662" y="1"/>
                    <a:pt x="1575" y="32"/>
                    <a:pt x="1512" y="95"/>
                  </a:cubicBezTo>
                  <a:lnTo>
                    <a:pt x="1071" y="505"/>
                  </a:lnTo>
                  <a:lnTo>
                    <a:pt x="630" y="95"/>
                  </a:lnTo>
                  <a:cubicBezTo>
                    <a:pt x="583" y="32"/>
                    <a:pt x="496" y="1"/>
                    <a:pt x="4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Google Shape;9977;p80">
              <a:extLst>
                <a:ext uri="{FF2B5EF4-FFF2-40B4-BE49-F238E27FC236}">
                  <a16:creationId xmlns:a16="http://schemas.microsoft.com/office/drawing/2014/main" id="{6BC9A1F2-6D48-4E23-9383-C61A73547D5F}"/>
                </a:ext>
              </a:extLst>
            </p:cNvPr>
            <p:cNvSpPr/>
            <p:nvPr/>
          </p:nvSpPr>
          <p:spPr>
            <a:xfrm>
              <a:off x="6308325" y="2882300"/>
              <a:ext cx="51225" cy="49650"/>
            </a:xfrm>
            <a:custGeom>
              <a:avLst/>
              <a:gdLst/>
              <a:ahLst/>
              <a:cxnLst/>
              <a:rect l="l" t="t" r="r" b="b"/>
              <a:pathLst>
                <a:path w="2049" h="1986" extrusionOk="0">
                  <a:moveTo>
                    <a:pt x="363" y="0"/>
                  </a:moveTo>
                  <a:cubicBezTo>
                    <a:pt x="276" y="0"/>
                    <a:pt x="190" y="32"/>
                    <a:pt x="127" y="95"/>
                  </a:cubicBezTo>
                  <a:cubicBezTo>
                    <a:pt x="1" y="221"/>
                    <a:pt x="1" y="441"/>
                    <a:pt x="127" y="567"/>
                  </a:cubicBezTo>
                  <a:lnTo>
                    <a:pt x="568" y="1009"/>
                  </a:lnTo>
                  <a:lnTo>
                    <a:pt x="127" y="1450"/>
                  </a:lnTo>
                  <a:cubicBezTo>
                    <a:pt x="1" y="1544"/>
                    <a:pt x="1" y="1796"/>
                    <a:pt x="127" y="1891"/>
                  </a:cubicBezTo>
                  <a:cubicBezTo>
                    <a:pt x="190" y="1954"/>
                    <a:pt x="276" y="1985"/>
                    <a:pt x="363" y="1985"/>
                  </a:cubicBezTo>
                  <a:cubicBezTo>
                    <a:pt x="450" y="1985"/>
                    <a:pt x="536" y="1954"/>
                    <a:pt x="599" y="1891"/>
                  </a:cubicBezTo>
                  <a:lnTo>
                    <a:pt x="1040" y="1481"/>
                  </a:lnTo>
                  <a:lnTo>
                    <a:pt x="1481" y="1891"/>
                  </a:lnTo>
                  <a:cubicBezTo>
                    <a:pt x="1529" y="1954"/>
                    <a:pt x="1615" y="1985"/>
                    <a:pt x="1706" y="1985"/>
                  </a:cubicBezTo>
                  <a:cubicBezTo>
                    <a:pt x="1797" y="1985"/>
                    <a:pt x="1891" y="1954"/>
                    <a:pt x="1954" y="1891"/>
                  </a:cubicBezTo>
                  <a:cubicBezTo>
                    <a:pt x="2049" y="1796"/>
                    <a:pt x="2049" y="1544"/>
                    <a:pt x="1954" y="1450"/>
                  </a:cubicBezTo>
                  <a:lnTo>
                    <a:pt x="1513" y="1009"/>
                  </a:lnTo>
                  <a:lnTo>
                    <a:pt x="1954" y="567"/>
                  </a:lnTo>
                  <a:cubicBezTo>
                    <a:pt x="2049" y="441"/>
                    <a:pt x="2049" y="252"/>
                    <a:pt x="1954" y="95"/>
                  </a:cubicBezTo>
                  <a:cubicBezTo>
                    <a:pt x="1891" y="32"/>
                    <a:pt x="1804" y="0"/>
                    <a:pt x="1718" y="0"/>
                  </a:cubicBezTo>
                  <a:cubicBezTo>
                    <a:pt x="1631" y="0"/>
                    <a:pt x="1544" y="32"/>
                    <a:pt x="1481" y="95"/>
                  </a:cubicBezTo>
                  <a:lnTo>
                    <a:pt x="1040" y="536"/>
                  </a:lnTo>
                  <a:lnTo>
                    <a:pt x="599" y="95"/>
                  </a:lnTo>
                  <a:cubicBezTo>
                    <a:pt x="536" y="32"/>
                    <a:pt x="450" y="0"/>
                    <a:pt x="3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Google Shape;9978;p80">
              <a:extLst>
                <a:ext uri="{FF2B5EF4-FFF2-40B4-BE49-F238E27FC236}">
                  <a16:creationId xmlns:a16="http://schemas.microsoft.com/office/drawing/2014/main" id="{9478BB90-53D1-429F-9186-719F1BB1AD24}"/>
                </a:ext>
              </a:extLst>
            </p:cNvPr>
            <p:cNvSpPr/>
            <p:nvPr/>
          </p:nvSpPr>
          <p:spPr>
            <a:xfrm>
              <a:off x="6200425" y="2759425"/>
              <a:ext cx="156775" cy="174875"/>
            </a:xfrm>
            <a:custGeom>
              <a:avLst/>
              <a:gdLst/>
              <a:ahLst/>
              <a:cxnLst/>
              <a:rect l="l" t="t" r="r" b="b"/>
              <a:pathLst>
                <a:path w="6271" h="6995" extrusionOk="0">
                  <a:moveTo>
                    <a:pt x="1103" y="5609"/>
                  </a:moveTo>
                  <a:cubicBezTo>
                    <a:pt x="1292" y="5609"/>
                    <a:pt x="1450" y="5766"/>
                    <a:pt x="1450" y="5955"/>
                  </a:cubicBezTo>
                  <a:cubicBezTo>
                    <a:pt x="1450" y="6144"/>
                    <a:pt x="1292" y="6302"/>
                    <a:pt x="1103" y="6302"/>
                  </a:cubicBezTo>
                  <a:cubicBezTo>
                    <a:pt x="914" y="6302"/>
                    <a:pt x="757" y="6144"/>
                    <a:pt x="757" y="5955"/>
                  </a:cubicBezTo>
                  <a:cubicBezTo>
                    <a:pt x="757" y="5766"/>
                    <a:pt x="914" y="5609"/>
                    <a:pt x="1103" y="5609"/>
                  </a:cubicBezTo>
                  <a:close/>
                  <a:moveTo>
                    <a:pt x="5325" y="1"/>
                  </a:moveTo>
                  <a:cubicBezTo>
                    <a:pt x="5230" y="1"/>
                    <a:pt x="5136" y="64"/>
                    <a:pt x="5073" y="127"/>
                  </a:cubicBezTo>
                  <a:lnTo>
                    <a:pt x="4380" y="851"/>
                  </a:lnTo>
                  <a:cubicBezTo>
                    <a:pt x="4254" y="946"/>
                    <a:pt x="4254" y="1198"/>
                    <a:pt x="4380" y="1324"/>
                  </a:cubicBezTo>
                  <a:cubicBezTo>
                    <a:pt x="4443" y="1371"/>
                    <a:pt x="4529" y="1395"/>
                    <a:pt x="4616" y="1395"/>
                  </a:cubicBezTo>
                  <a:cubicBezTo>
                    <a:pt x="4703" y="1395"/>
                    <a:pt x="4789" y="1371"/>
                    <a:pt x="4852" y="1324"/>
                  </a:cubicBezTo>
                  <a:lnTo>
                    <a:pt x="4978" y="1198"/>
                  </a:lnTo>
                  <a:lnTo>
                    <a:pt x="4978" y="2458"/>
                  </a:lnTo>
                  <a:cubicBezTo>
                    <a:pt x="4978" y="2647"/>
                    <a:pt x="4821" y="2805"/>
                    <a:pt x="4600" y="2805"/>
                  </a:cubicBezTo>
                  <a:lnTo>
                    <a:pt x="1765" y="2805"/>
                  </a:lnTo>
                  <a:cubicBezTo>
                    <a:pt x="1513" y="2805"/>
                    <a:pt x="1229" y="2931"/>
                    <a:pt x="1040" y="3120"/>
                  </a:cubicBezTo>
                  <a:cubicBezTo>
                    <a:pt x="820" y="3309"/>
                    <a:pt x="725" y="3592"/>
                    <a:pt x="725" y="3876"/>
                  </a:cubicBezTo>
                  <a:lnTo>
                    <a:pt x="725" y="4978"/>
                  </a:lnTo>
                  <a:cubicBezTo>
                    <a:pt x="316" y="5136"/>
                    <a:pt x="1" y="5482"/>
                    <a:pt x="1" y="5955"/>
                  </a:cubicBezTo>
                  <a:cubicBezTo>
                    <a:pt x="1" y="6554"/>
                    <a:pt x="473" y="6995"/>
                    <a:pt x="1040" y="6995"/>
                  </a:cubicBezTo>
                  <a:cubicBezTo>
                    <a:pt x="1607" y="6995"/>
                    <a:pt x="2048" y="6522"/>
                    <a:pt x="2048" y="5955"/>
                  </a:cubicBezTo>
                  <a:cubicBezTo>
                    <a:pt x="2048" y="5514"/>
                    <a:pt x="1765" y="5136"/>
                    <a:pt x="1355" y="4978"/>
                  </a:cubicBezTo>
                  <a:lnTo>
                    <a:pt x="1355" y="3876"/>
                  </a:lnTo>
                  <a:cubicBezTo>
                    <a:pt x="1355" y="3687"/>
                    <a:pt x="1513" y="3529"/>
                    <a:pt x="1702" y="3529"/>
                  </a:cubicBezTo>
                  <a:lnTo>
                    <a:pt x="4537" y="3529"/>
                  </a:lnTo>
                  <a:cubicBezTo>
                    <a:pt x="5136" y="3529"/>
                    <a:pt x="5545" y="3057"/>
                    <a:pt x="5545" y="2490"/>
                  </a:cubicBezTo>
                  <a:lnTo>
                    <a:pt x="5545" y="1229"/>
                  </a:lnTo>
                  <a:lnTo>
                    <a:pt x="5671" y="1355"/>
                  </a:lnTo>
                  <a:cubicBezTo>
                    <a:pt x="5734" y="1418"/>
                    <a:pt x="5821" y="1450"/>
                    <a:pt x="5908" y="1450"/>
                  </a:cubicBezTo>
                  <a:cubicBezTo>
                    <a:pt x="5994" y="1450"/>
                    <a:pt x="6081" y="1418"/>
                    <a:pt x="6144" y="1355"/>
                  </a:cubicBezTo>
                  <a:cubicBezTo>
                    <a:pt x="6270" y="1229"/>
                    <a:pt x="6270" y="1009"/>
                    <a:pt x="6144" y="883"/>
                  </a:cubicBezTo>
                  <a:lnTo>
                    <a:pt x="5545" y="127"/>
                  </a:lnTo>
                  <a:cubicBezTo>
                    <a:pt x="5482" y="64"/>
                    <a:pt x="5388" y="1"/>
                    <a:pt x="53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Google Shape;9979;p80">
              <a:extLst>
                <a:ext uri="{FF2B5EF4-FFF2-40B4-BE49-F238E27FC236}">
                  <a16:creationId xmlns:a16="http://schemas.microsoft.com/office/drawing/2014/main" id="{0FADC7C3-985A-46C2-A9E5-8A1352C6314E}"/>
                </a:ext>
              </a:extLst>
            </p:cNvPr>
            <p:cNvSpPr/>
            <p:nvPr/>
          </p:nvSpPr>
          <p:spPr>
            <a:xfrm>
              <a:off x="6412300" y="2742900"/>
              <a:ext cx="52800" cy="208725"/>
            </a:xfrm>
            <a:custGeom>
              <a:avLst/>
              <a:gdLst/>
              <a:ahLst/>
              <a:cxnLst/>
              <a:rect l="l" t="t" r="r" b="b"/>
              <a:pathLst>
                <a:path w="2112" h="8349" extrusionOk="0">
                  <a:moveTo>
                    <a:pt x="1009" y="662"/>
                  </a:moveTo>
                  <a:cubicBezTo>
                    <a:pt x="1229" y="662"/>
                    <a:pt x="1387" y="819"/>
                    <a:pt x="1387" y="1040"/>
                  </a:cubicBezTo>
                  <a:lnTo>
                    <a:pt x="1387" y="1386"/>
                  </a:lnTo>
                  <a:lnTo>
                    <a:pt x="662" y="1386"/>
                  </a:lnTo>
                  <a:lnTo>
                    <a:pt x="662" y="1040"/>
                  </a:lnTo>
                  <a:cubicBezTo>
                    <a:pt x="662" y="819"/>
                    <a:pt x="820" y="662"/>
                    <a:pt x="1009" y="662"/>
                  </a:cubicBezTo>
                  <a:close/>
                  <a:moveTo>
                    <a:pt x="1387" y="2048"/>
                  </a:moveTo>
                  <a:lnTo>
                    <a:pt x="1387" y="6017"/>
                  </a:lnTo>
                  <a:cubicBezTo>
                    <a:pt x="1261" y="5986"/>
                    <a:pt x="1142" y="5970"/>
                    <a:pt x="1024" y="5970"/>
                  </a:cubicBezTo>
                  <a:cubicBezTo>
                    <a:pt x="906" y="5970"/>
                    <a:pt x="788" y="5986"/>
                    <a:pt x="662" y="6017"/>
                  </a:cubicBezTo>
                  <a:lnTo>
                    <a:pt x="662" y="2048"/>
                  </a:lnTo>
                  <a:close/>
                  <a:moveTo>
                    <a:pt x="1009" y="6711"/>
                  </a:moveTo>
                  <a:cubicBezTo>
                    <a:pt x="1103" y="6711"/>
                    <a:pt x="1166" y="6711"/>
                    <a:pt x="1261" y="6742"/>
                  </a:cubicBezTo>
                  <a:lnTo>
                    <a:pt x="1009" y="7246"/>
                  </a:lnTo>
                  <a:lnTo>
                    <a:pt x="788" y="6742"/>
                  </a:lnTo>
                  <a:cubicBezTo>
                    <a:pt x="851" y="6711"/>
                    <a:pt x="946" y="6711"/>
                    <a:pt x="1009" y="6711"/>
                  </a:cubicBezTo>
                  <a:close/>
                  <a:moveTo>
                    <a:pt x="1009" y="0"/>
                  </a:moveTo>
                  <a:cubicBezTo>
                    <a:pt x="441" y="0"/>
                    <a:pt x="0" y="473"/>
                    <a:pt x="0" y="1040"/>
                  </a:cubicBezTo>
                  <a:lnTo>
                    <a:pt x="0" y="6616"/>
                  </a:lnTo>
                  <a:cubicBezTo>
                    <a:pt x="0" y="6648"/>
                    <a:pt x="0" y="6742"/>
                    <a:pt x="32" y="6774"/>
                  </a:cubicBezTo>
                  <a:lnTo>
                    <a:pt x="757" y="8160"/>
                  </a:lnTo>
                  <a:cubicBezTo>
                    <a:pt x="788" y="8286"/>
                    <a:pt x="946" y="8349"/>
                    <a:pt x="1040" y="8349"/>
                  </a:cubicBezTo>
                  <a:cubicBezTo>
                    <a:pt x="1166" y="8349"/>
                    <a:pt x="1292" y="8286"/>
                    <a:pt x="1355" y="8160"/>
                  </a:cubicBezTo>
                  <a:lnTo>
                    <a:pt x="2080" y="6774"/>
                  </a:lnTo>
                  <a:cubicBezTo>
                    <a:pt x="2111" y="6742"/>
                    <a:pt x="2111" y="6648"/>
                    <a:pt x="2111" y="6616"/>
                  </a:cubicBezTo>
                  <a:lnTo>
                    <a:pt x="2111" y="1040"/>
                  </a:lnTo>
                  <a:cubicBezTo>
                    <a:pt x="2048" y="473"/>
                    <a:pt x="1576" y="0"/>
                    <a:pt x="10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45809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1CCAB7D-36FB-89B8-DC21-C9B020AFB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Necesitamos un procedimiento que unifique los criterios, evite duplicar trabajos, permita trabajar con seguridad</a:t>
            </a:r>
          </a:p>
          <a:p>
            <a:r>
              <a:rPr lang="es-ES" dirty="0"/>
              <a:t>Se presenta una propuesta para que sea la base de una redacción más elaborada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4209008-0A00-2406-5CCE-7DC1EF7A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19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7C7C81A-7B06-B7B0-42D7-47C7F749F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Necesidad de un procedimiento</a:t>
            </a:r>
          </a:p>
        </p:txBody>
      </p:sp>
    </p:spTree>
    <p:extLst>
      <p:ext uri="{BB962C8B-B14F-4D97-AF65-F5344CB8AC3E}">
        <p14:creationId xmlns:p14="http://schemas.microsoft.com/office/powerpoint/2010/main" val="240822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7D3A48-1761-45F1-A295-C5A43F3EE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Objetivo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Herramientas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Criterios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Procedimiento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Por dónde empezar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Solapamiento con revistas-e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Resumen de decisiones</a:t>
            </a:r>
          </a:p>
          <a:p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E83CB41-1B1C-4D43-822F-2A7E3E7E0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Guion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F34EBC-02B5-465B-8CD4-E122C057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619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05AD793-D525-4A45-9680-5CECAAC86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Decidir la biblioteca que conservará el título.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La biblioteca de conservación hará un recuento para verificar que la información del Holding es correcta.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Una vez revisado se incluirá una nota no pública en el holding con el texto “PGC-</a:t>
            </a:r>
            <a:r>
              <a:rPr lang="es-ES" dirty="0" err="1"/>
              <a:t>Revisat</a:t>
            </a:r>
            <a:r>
              <a:rPr lang="es-ES" dirty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Desde GRI se centralizará esa información para plasmarla en la hoja de cálculo.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Las bibliotecas que no son de conservación enviarán los ejemplares que falten a la biblioteca de conservación.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FC2067C-9979-4826-BD0C-C6C46D17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20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D1340F54-DB6C-425C-B839-D738E136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 - 1</a:t>
            </a:r>
          </a:p>
        </p:txBody>
      </p:sp>
    </p:spTree>
    <p:extLst>
      <p:ext uri="{BB962C8B-B14F-4D97-AF65-F5344CB8AC3E}">
        <p14:creationId xmlns:p14="http://schemas.microsoft.com/office/powerpoint/2010/main" val="933379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D05AD793-D525-4A45-9680-5CECAAC86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s-ES" dirty="0"/>
              <a:t>La biblioteca de conservación procesará los números de las revistas y actualizará el holding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s-ES" dirty="0"/>
              <a:t>La biblioteca que no es de conservación eliminará los ejemplares sobrantes y codificará para borrar el registro de holdings.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s-ES" dirty="0"/>
              <a:t>Si la revista no se puede eliminar por cuestión de fechas: (1900-1959)</a:t>
            </a:r>
          </a:p>
          <a:p>
            <a:pPr lvl="1"/>
            <a:r>
              <a:rPr lang="es-ES" dirty="0"/>
              <a:t>Se completará la colección en la biblioteca de conservación</a:t>
            </a:r>
          </a:p>
          <a:p>
            <a:pPr lvl="1"/>
            <a:r>
              <a:rPr lang="es-ES" dirty="0"/>
              <a:t>Las  bibliotecas que no son de conservación ocultarán el holding</a:t>
            </a:r>
            <a:br>
              <a:rPr lang="es-ES" dirty="0"/>
            </a:br>
            <a:r>
              <a:rPr lang="es-ES" dirty="0"/>
              <a:t>hasta que decida qué hacer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FC2067C-9979-4826-BD0C-C6C46D17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21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D1340F54-DB6C-425C-B839-D738E136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Procedimiento 2</a:t>
            </a:r>
          </a:p>
        </p:txBody>
      </p:sp>
    </p:spTree>
    <p:extLst>
      <p:ext uri="{BB962C8B-B14F-4D97-AF65-F5344CB8AC3E}">
        <p14:creationId xmlns:p14="http://schemas.microsoft.com/office/powerpoint/2010/main" val="3956973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 txBox="1">
            <a:spLocks noGrp="1"/>
          </p:cNvSpPr>
          <p:nvPr>
            <p:ph type="title" idx="2"/>
          </p:nvPr>
        </p:nvSpPr>
        <p:spPr>
          <a:xfrm>
            <a:off x="877737" y="1728472"/>
            <a:ext cx="2622400" cy="130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5</a:t>
            </a:r>
            <a:endParaRPr dirty="0"/>
          </a:p>
        </p:txBody>
      </p:sp>
      <p:sp>
        <p:nvSpPr>
          <p:cNvPr id="366" name="Google Shape;366;p37"/>
          <p:cNvSpPr txBox="1">
            <a:spLocks noGrp="1"/>
          </p:cNvSpPr>
          <p:nvPr>
            <p:ph type="title"/>
          </p:nvPr>
        </p:nvSpPr>
        <p:spPr>
          <a:xfrm>
            <a:off x="961200" y="3855000"/>
            <a:ext cx="7388000" cy="108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-ES" dirty="0"/>
              <a:t>Por dónde empezar</a:t>
            </a:r>
            <a:endParaRPr dirty="0"/>
          </a:p>
        </p:txBody>
      </p:sp>
      <p:sp>
        <p:nvSpPr>
          <p:cNvPr id="367" name="Google Shape;367;p37"/>
          <p:cNvSpPr txBox="1">
            <a:spLocks noGrp="1"/>
          </p:cNvSpPr>
          <p:nvPr>
            <p:ph type="subTitle" idx="1"/>
          </p:nvPr>
        </p:nvSpPr>
        <p:spPr>
          <a:xfrm>
            <a:off x="969633" y="4711533"/>
            <a:ext cx="5225200" cy="125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/>
              <a:t>¿</a:t>
            </a:r>
            <a:r>
              <a:rPr lang="es-ES" dirty="0"/>
              <a:t>Cuáles deben ser los primeros títulos</a:t>
            </a:r>
            <a:r>
              <a:rPr lang="en" dirty="0"/>
              <a:t>?</a:t>
            </a:r>
            <a:endParaRPr dirty="0"/>
          </a:p>
        </p:txBody>
      </p:sp>
      <p:grpSp>
        <p:nvGrpSpPr>
          <p:cNvPr id="6" name="Google Shape;10645;p82">
            <a:extLst>
              <a:ext uri="{FF2B5EF4-FFF2-40B4-BE49-F238E27FC236}">
                <a16:creationId xmlns:a16="http://schemas.microsoft.com/office/drawing/2014/main" id="{A502F50D-86DB-4478-B2C4-C363709C16B9}"/>
              </a:ext>
            </a:extLst>
          </p:cNvPr>
          <p:cNvGrpSpPr/>
          <p:nvPr/>
        </p:nvGrpSpPr>
        <p:grpSpPr>
          <a:xfrm>
            <a:off x="8349200" y="975270"/>
            <a:ext cx="1730462" cy="1730607"/>
            <a:chOff x="-49048250" y="2316775"/>
            <a:chExt cx="300100" cy="300125"/>
          </a:xfrm>
          <a:solidFill>
            <a:srgbClr val="1A314F"/>
          </a:solidFill>
        </p:grpSpPr>
        <p:sp>
          <p:nvSpPr>
            <p:cNvPr id="7" name="Google Shape;10646;p82">
              <a:extLst>
                <a:ext uri="{FF2B5EF4-FFF2-40B4-BE49-F238E27FC236}">
                  <a16:creationId xmlns:a16="http://schemas.microsoft.com/office/drawing/2014/main" id="{EE89A471-2CFF-4E90-A5B1-BCE138786A47}"/>
                </a:ext>
              </a:extLst>
            </p:cNvPr>
            <p:cNvSpPr/>
            <p:nvPr/>
          </p:nvSpPr>
          <p:spPr>
            <a:xfrm>
              <a:off x="-49048250" y="2316775"/>
              <a:ext cx="300100" cy="300125"/>
            </a:xfrm>
            <a:custGeom>
              <a:avLst/>
              <a:gdLst/>
              <a:ahLst/>
              <a:cxnLst/>
              <a:rect l="l" t="t" r="r" b="b"/>
              <a:pathLst>
                <a:path w="12004" h="12005" extrusionOk="0">
                  <a:moveTo>
                    <a:pt x="10933" y="663"/>
                  </a:moveTo>
                  <a:cubicBezTo>
                    <a:pt x="11122" y="694"/>
                    <a:pt x="11311" y="852"/>
                    <a:pt x="11311" y="1009"/>
                  </a:cubicBezTo>
                  <a:lnTo>
                    <a:pt x="11311" y="1734"/>
                  </a:lnTo>
                  <a:lnTo>
                    <a:pt x="10366" y="1734"/>
                  </a:lnTo>
                  <a:lnTo>
                    <a:pt x="9106" y="663"/>
                  </a:lnTo>
                  <a:close/>
                  <a:moveTo>
                    <a:pt x="5136" y="694"/>
                  </a:moveTo>
                  <a:lnTo>
                    <a:pt x="6396" y="1765"/>
                  </a:lnTo>
                  <a:lnTo>
                    <a:pt x="4726" y="1765"/>
                  </a:lnTo>
                  <a:lnTo>
                    <a:pt x="3466" y="694"/>
                  </a:lnTo>
                  <a:close/>
                  <a:moveTo>
                    <a:pt x="7971" y="694"/>
                  </a:moveTo>
                  <a:lnTo>
                    <a:pt x="9232" y="1765"/>
                  </a:lnTo>
                  <a:lnTo>
                    <a:pt x="7562" y="1765"/>
                  </a:lnTo>
                  <a:lnTo>
                    <a:pt x="6302" y="694"/>
                  </a:lnTo>
                  <a:close/>
                  <a:moveTo>
                    <a:pt x="2363" y="663"/>
                  </a:moveTo>
                  <a:lnTo>
                    <a:pt x="4033" y="2080"/>
                  </a:lnTo>
                  <a:lnTo>
                    <a:pt x="2363" y="3498"/>
                  </a:lnTo>
                  <a:lnTo>
                    <a:pt x="694" y="3498"/>
                  </a:lnTo>
                  <a:lnTo>
                    <a:pt x="694" y="1009"/>
                  </a:lnTo>
                  <a:cubicBezTo>
                    <a:pt x="694" y="820"/>
                    <a:pt x="851" y="663"/>
                    <a:pt x="1040" y="663"/>
                  </a:cubicBezTo>
                  <a:close/>
                  <a:moveTo>
                    <a:pt x="6396" y="2427"/>
                  </a:moveTo>
                  <a:lnTo>
                    <a:pt x="5136" y="3498"/>
                  </a:lnTo>
                  <a:lnTo>
                    <a:pt x="3466" y="3498"/>
                  </a:lnTo>
                  <a:lnTo>
                    <a:pt x="4726" y="2427"/>
                  </a:lnTo>
                  <a:close/>
                  <a:moveTo>
                    <a:pt x="9200" y="2427"/>
                  </a:moveTo>
                  <a:lnTo>
                    <a:pt x="7940" y="3498"/>
                  </a:lnTo>
                  <a:lnTo>
                    <a:pt x="6239" y="3498"/>
                  </a:lnTo>
                  <a:lnTo>
                    <a:pt x="7499" y="2427"/>
                  </a:lnTo>
                  <a:close/>
                  <a:moveTo>
                    <a:pt x="11248" y="2427"/>
                  </a:moveTo>
                  <a:lnTo>
                    <a:pt x="11248" y="3498"/>
                  </a:lnTo>
                  <a:lnTo>
                    <a:pt x="9043" y="3498"/>
                  </a:lnTo>
                  <a:lnTo>
                    <a:pt x="10303" y="2427"/>
                  </a:lnTo>
                  <a:close/>
                  <a:moveTo>
                    <a:pt x="11311" y="4160"/>
                  </a:moveTo>
                  <a:lnTo>
                    <a:pt x="11311" y="10902"/>
                  </a:lnTo>
                  <a:cubicBezTo>
                    <a:pt x="11311" y="11091"/>
                    <a:pt x="11153" y="11248"/>
                    <a:pt x="10933" y="11248"/>
                  </a:cubicBezTo>
                  <a:lnTo>
                    <a:pt x="1072" y="11248"/>
                  </a:lnTo>
                  <a:cubicBezTo>
                    <a:pt x="851" y="11248"/>
                    <a:pt x="694" y="11091"/>
                    <a:pt x="694" y="10902"/>
                  </a:cubicBezTo>
                  <a:lnTo>
                    <a:pt x="694" y="4160"/>
                  </a:lnTo>
                  <a:close/>
                  <a:moveTo>
                    <a:pt x="1040" y="1"/>
                  </a:moveTo>
                  <a:cubicBezTo>
                    <a:pt x="473" y="1"/>
                    <a:pt x="1" y="474"/>
                    <a:pt x="1" y="1041"/>
                  </a:cubicBezTo>
                  <a:lnTo>
                    <a:pt x="1" y="10933"/>
                  </a:lnTo>
                  <a:cubicBezTo>
                    <a:pt x="1" y="11532"/>
                    <a:pt x="473" y="12004"/>
                    <a:pt x="1040" y="12004"/>
                  </a:cubicBezTo>
                  <a:lnTo>
                    <a:pt x="10933" y="12004"/>
                  </a:lnTo>
                  <a:cubicBezTo>
                    <a:pt x="11531" y="12004"/>
                    <a:pt x="12004" y="11532"/>
                    <a:pt x="12004" y="10933"/>
                  </a:cubicBezTo>
                  <a:lnTo>
                    <a:pt x="12004" y="3845"/>
                  </a:lnTo>
                  <a:lnTo>
                    <a:pt x="12004" y="1041"/>
                  </a:lnTo>
                  <a:cubicBezTo>
                    <a:pt x="11972" y="474"/>
                    <a:pt x="11500" y="1"/>
                    <a:pt x="109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" name="Google Shape;10647;p82">
              <a:extLst>
                <a:ext uri="{FF2B5EF4-FFF2-40B4-BE49-F238E27FC236}">
                  <a16:creationId xmlns:a16="http://schemas.microsoft.com/office/drawing/2014/main" id="{E2FB12DC-8AED-484D-BA2E-D28DEAC5C907}"/>
                </a:ext>
              </a:extLst>
            </p:cNvPr>
            <p:cNvSpPr/>
            <p:nvPr/>
          </p:nvSpPr>
          <p:spPr>
            <a:xfrm>
              <a:off x="-49004150" y="2360100"/>
              <a:ext cx="17350" cy="17350"/>
            </a:xfrm>
            <a:custGeom>
              <a:avLst/>
              <a:gdLst/>
              <a:ahLst/>
              <a:cxnLst/>
              <a:rect l="l" t="t" r="r" b="b"/>
              <a:pathLst>
                <a:path w="694" h="694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36"/>
                    <a:pt x="158" y="694"/>
                    <a:pt x="347" y="694"/>
                  </a:cubicBezTo>
                  <a:cubicBezTo>
                    <a:pt x="536" y="694"/>
                    <a:pt x="694" y="536"/>
                    <a:pt x="694" y="347"/>
                  </a:cubicBezTo>
                  <a:cubicBezTo>
                    <a:pt x="694" y="158"/>
                    <a:pt x="536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" name="Google Shape;10648;p82">
              <a:extLst>
                <a:ext uri="{FF2B5EF4-FFF2-40B4-BE49-F238E27FC236}">
                  <a16:creationId xmlns:a16="http://schemas.microsoft.com/office/drawing/2014/main" id="{0FE15DD0-E52E-4AC8-81BF-6574E0A71A9D}"/>
                </a:ext>
              </a:extLst>
            </p:cNvPr>
            <p:cNvSpPr/>
            <p:nvPr/>
          </p:nvSpPr>
          <p:spPr>
            <a:xfrm>
              <a:off x="-48925375" y="2465650"/>
              <a:ext cx="71700" cy="86650"/>
            </a:xfrm>
            <a:custGeom>
              <a:avLst/>
              <a:gdLst/>
              <a:ahLst/>
              <a:cxnLst/>
              <a:rect l="l" t="t" r="r" b="b"/>
              <a:pathLst>
                <a:path w="2868" h="3466" extrusionOk="0">
                  <a:moveTo>
                    <a:pt x="693" y="1040"/>
                  </a:moveTo>
                  <a:lnTo>
                    <a:pt x="1859" y="1796"/>
                  </a:lnTo>
                  <a:lnTo>
                    <a:pt x="693" y="2552"/>
                  </a:lnTo>
                  <a:lnTo>
                    <a:pt x="693" y="1040"/>
                  </a:lnTo>
                  <a:close/>
                  <a:moveTo>
                    <a:pt x="343" y="1"/>
                  </a:moveTo>
                  <a:cubicBezTo>
                    <a:pt x="167" y="1"/>
                    <a:pt x="0" y="141"/>
                    <a:pt x="0" y="347"/>
                  </a:cubicBezTo>
                  <a:lnTo>
                    <a:pt x="0" y="3151"/>
                  </a:lnTo>
                  <a:cubicBezTo>
                    <a:pt x="0" y="3333"/>
                    <a:pt x="165" y="3466"/>
                    <a:pt x="340" y="3466"/>
                  </a:cubicBezTo>
                  <a:cubicBezTo>
                    <a:pt x="407" y="3466"/>
                    <a:pt x="475" y="3446"/>
                    <a:pt x="536" y="3403"/>
                  </a:cubicBezTo>
                  <a:lnTo>
                    <a:pt x="2678" y="1985"/>
                  </a:lnTo>
                  <a:cubicBezTo>
                    <a:pt x="2867" y="1922"/>
                    <a:pt x="2867" y="1639"/>
                    <a:pt x="2678" y="1481"/>
                  </a:cubicBezTo>
                  <a:lnTo>
                    <a:pt x="536" y="63"/>
                  </a:lnTo>
                  <a:cubicBezTo>
                    <a:pt x="476" y="20"/>
                    <a:pt x="409" y="1"/>
                    <a:pt x="34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" name="Google Shape;10649;p82">
              <a:extLst>
                <a:ext uri="{FF2B5EF4-FFF2-40B4-BE49-F238E27FC236}">
                  <a16:creationId xmlns:a16="http://schemas.microsoft.com/office/drawing/2014/main" id="{30FD0683-3F21-4830-B994-7A9E26EA2C21}"/>
                </a:ext>
              </a:extLst>
            </p:cNvPr>
            <p:cNvSpPr/>
            <p:nvPr/>
          </p:nvSpPr>
          <p:spPr>
            <a:xfrm>
              <a:off x="-48977350" y="2431000"/>
              <a:ext cx="157525" cy="157550"/>
            </a:xfrm>
            <a:custGeom>
              <a:avLst/>
              <a:gdLst/>
              <a:ahLst/>
              <a:cxnLst/>
              <a:rect l="l" t="t" r="r" b="b"/>
              <a:pathLst>
                <a:path w="6301" h="6302" extrusionOk="0">
                  <a:moveTo>
                    <a:pt x="3151" y="756"/>
                  </a:moveTo>
                  <a:cubicBezTo>
                    <a:pt x="4474" y="756"/>
                    <a:pt x="5576" y="1859"/>
                    <a:pt x="5576" y="3182"/>
                  </a:cubicBezTo>
                  <a:cubicBezTo>
                    <a:pt x="5608" y="4537"/>
                    <a:pt x="4537" y="5640"/>
                    <a:pt x="3151" y="5640"/>
                  </a:cubicBezTo>
                  <a:cubicBezTo>
                    <a:pt x="1796" y="5640"/>
                    <a:pt x="693" y="4537"/>
                    <a:pt x="693" y="3182"/>
                  </a:cubicBezTo>
                  <a:cubicBezTo>
                    <a:pt x="693" y="1859"/>
                    <a:pt x="1796" y="756"/>
                    <a:pt x="3151" y="756"/>
                  </a:cubicBezTo>
                  <a:close/>
                  <a:moveTo>
                    <a:pt x="3151" y="0"/>
                  </a:moveTo>
                  <a:cubicBezTo>
                    <a:pt x="1418" y="0"/>
                    <a:pt x="0" y="1418"/>
                    <a:pt x="0" y="3151"/>
                  </a:cubicBezTo>
                  <a:cubicBezTo>
                    <a:pt x="0" y="4883"/>
                    <a:pt x="1418" y="6301"/>
                    <a:pt x="3151" y="6301"/>
                  </a:cubicBezTo>
                  <a:cubicBezTo>
                    <a:pt x="4883" y="6301"/>
                    <a:pt x="6301" y="4883"/>
                    <a:pt x="6301" y="3151"/>
                  </a:cubicBezTo>
                  <a:cubicBezTo>
                    <a:pt x="6301" y="1418"/>
                    <a:pt x="4915" y="0"/>
                    <a:pt x="31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214091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6BA46E-FDB2-4734-9FD8-463E445C9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Revistas en papel presentes en más de tres bibliotecas</a:t>
            </a:r>
          </a:p>
          <a:p>
            <a:r>
              <a:rPr lang="es-ES" dirty="0"/>
              <a:t>Empezadas a publicar después de 1959</a:t>
            </a:r>
          </a:p>
          <a:p>
            <a:r>
              <a:rPr lang="es-ES" dirty="0"/>
              <a:t>Consenso sobre la biblioteca de conservación</a:t>
            </a:r>
          </a:p>
          <a:p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C987810C-5DC8-411E-8F84-EFDD23D8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Primeros títulos</a:t>
            </a:r>
          </a:p>
        </p:txBody>
      </p:sp>
    </p:spTree>
    <p:extLst>
      <p:ext uri="{BB962C8B-B14F-4D97-AF65-F5344CB8AC3E}">
        <p14:creationId xmlns:p14="http://schemas.microsoft.com/office/powerpoint/2010/main" val="173734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 txBox="1">
            <a:spLocks noGrp="1"/>
          </p:cNvSpPr>
          <p:nvPr>
            <p:ph type="title" idx="2"/>
          </p:nvPr>
        </p:nvSpPr>
        <p:spPr>
          <a:xfrm>
            <a:off x="877737" y="1728472"/>
            <a:ext cx="2622400" cy="130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6</a:t>
            </a:r>
            <a:endParaRPr dirty="0"/>
          </a:p>
        </p:txBody>
      </p:sp>
      <p:sp>
        <p:nvSpPr>
          <p:cNvPr id="366" name="Google Shape;366;p37"/>
          <p:cNvSpPr txBox="1">
            <a:spLocks noGrp="1"/>
          </p:cNvSpPr>
          <p:nvPr>
            <p:ph type="title"/>
          </p:nvPr>
        </p:nvSpPr>
        <p:spPr>
          <a:xfrm>
            <a:off x="961200" y="3855000"/>
            <a:ext cx="8481380" cy="108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-ES" dirty="0"/>
              <a:t>Solapamiento de revistas-e</a:t>
            </a:r>
            <a:endParaRPr dirty="0"/>
          </a:p>
        </p:txBody>
      </p:sp>
      <p:sp>
        <p:nvSpPr>
          <p:cNvPr id="367" name="Google Shape;367;p37"/>
          <p:cNvSpPr txBox="1">
            <a:spLocks noGrp="1"/>
          </p:cNvSpPr>
          <p:nvPr>
            <p:ph type="subTitle" idx="1"/>
          </p:nvPr>
        </p:nvSpPr>
        <p:spPr>
          <a:xfrm>
            <a:off x="969632" y="4711533"/>
            <a:ext cx="7510980" cy="125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s-ES" dirty="0"/>
              <a:t>¿Qué números tenemos en papel y en electrónico?</a:t>
            </a:r>
            <a:endParaRPr dirty="0"/>
          </a:p>
        </p:txBody>
      </p:sp>
      <p:grpSp>
        <p:nvGrpSpPr>
          <p:cNvPr id="5" name="Google Shape;9508;p79">
            <a:extLst>
              <a:ext uri="{FF2B5EF4-FFF2-40B4-BE49-F238E27FC236}">
                <a16:creationId xmlns:a16="http://schemas.microsoft.com/office/drawing/2014/main" id="{C26A44F3-B1EE-A1E1-4B3C-9F3567B3472F}"/>
              </a:ext>
            </a:extLst>
          </p:cNvPr>
          <p:cNvGrpSpPr/>
          <p:nvPr/>
        </p:nvGrpSpPr>
        <p:grpSpPr>
          <a:xfrm>
            <a:off x="8552329" y="1164137"/>
            <a:ext cx="1935414" cy="1517602"/>
            <a:chOff x="-41694200" y="2382950"/>
            <a:chExt cx="317425" cy="248900"/>
          </a:xfrm>
          <a:solidFill>
            <a:srgbClr val="1A314F"/>
          </a:solidFill>
        </p:grpSpPr>
        <p:sp>
          <p:nvSpPr>
            <p:cNvPr id="6" name="Google Shape;9509;p79">
              <a:extLst>
                <a:ext uri="{FF2B5EF4-FFF2-40B4-BE49-F238E27FC236}">
                  <a16:creationId xmlns:a16="http://schemas.microsoft.com/office/drawing/2014/main" id="{7389F8E7-18A0-9F60-28F0-544B1D215751}"/>
                </a:ext>
              </a:extLst>
            </p:cNvPr>
            <p:cNvSpPr/>
            <p:nvPr/>
          </p:nvSpPr>
          <p:spPr>
            <a:xfrm>
              <a:off x="-41694200" y="2382950"/>
              <a:ext cx="317425" cy="248900"/>
            </a:xfrm>
            <a:custGeom>
              <a:avLst/>
              <a:gdLst/>
              <a:ahLst/>
              <a:cxnLst/>
              <a:rect l="l" t="t" r="r" b="b"/>
              <a:pathLst>
                <a:path w="12697" h="9956" extrusionOk="0">
                  <a:moveTo>
                    <a:pt x="10555" y="851"/>
                  </a:moveTo>
                  <a:cubicBezTo>
                    <a:pt x="10807" y="851"/>
                    <a:pt x="10964" y="1040"/>
                    <a:pt x="10964" y="1292"/>
                  </a:cubicBezTo>
                  <a:lnTo>
                    <a:pt x="10964" y="7499"/>
                  </a:lnTo>
                  <a:lnTo>
                    <a:pt x="1576" y="7499"/>
                  </a:lnTo>
                  <a:lnTo>
                    <a:pt x="1576" y="1292"/>
                  </a:lnTo>
                  <a:lnTo>
                    <a:pt x="1607" y="1292"/>
                  </a:lnTo>
                  <a:cubicBezTo>
                    <a:pt x="1607" y="1040"/>
                    <a:pt x="1828" y="882"/>
                    <a:pt x="2017" y="851"/>
                  </a:cubicBezTo>
                  <a:close/>
                  <a:moveTo>
                    <a:pt x="8507" y="8286"/>
                  </a:moveTo>
                  <a:lnTo>
                    <a:pt x="8507" y="8727"/>
                  </a:lnTo>
                  <a:cubicBezTo>
                    <a:pt x="8507" y="8918"/>
                    <a:pt x="8633" y="9073"/>
                    <a:pt x="8777" y="9137"/>
                  </a:cubicBezTo>
                  <a:lnTo>
                    <a:pt x="1198" y="9137"/>
                  </a:lnTo>
                  <a:cubicBezTo>
                    <a:pt x="1009" y="9137"/>
                    <a:pt x="851" y="9011"/>
                    <a:pt x="788" y="8853"/>
                  </a:cubicBezTo>
                  <a:cubicBezTo>
                    <a:pt x="757" y="8759"/>
                    <a:pt x="788" y="8759"/>
                    <a:pt x="788" y="8286"/>
                  </a:cubicBezTo>
                  <a:close/>
                  <a:moveTo>
                    <a:pt x="10145" y="8286"/>
                  </a:moveTo>
                  <a:lnTo>
                    <a:pt x="10145" y="8727"/>
                  </a:lnTo>
                  <a:cubicBezTo>
                    <a:pt x="10145" y="8918"/>
                    <a:pt x="10254" y="9073"/>
                    <a:pt x="10402" y="9137"/>
                  </a:cubicBezTo>
                  <a:lnTo>
                    <a:pt x="9051" y="9137"/>
                  </a:lnTo>
                  <a:cubicBezTo>
                    <a:pt x="9186" y="9073"/>
                    <a:pt x="9294" y="8918"/>
                    <a:pt x="9294" y="8727"/>
                  </a:cubicBezTo>
                  <a:lnTo>
                    <a:pt x="9294" y="8286"/>
                  </a:lnTo>
                  <a:close/>
                  <a:moveTo>
                    <a:pt x="11783" y="8286"/>
                  </a:moveTo>
                  <a:lnTo>
                    <a:pt x="11783" y="8727"/>
                  </a:lnTo>
                  <a:cubicBezTo>
                    <a:pt x="11815" y="8979"/>
                    <a:pt x="11626" y="9137"/>
                    <a:pt x="11374" y="9137"/>
                  </a:cubicBezTo>
                  <a:lnTo>
                    <a:pt x="10720" y="9137"/>
                  </a:lnTo>
                  <a:cubicBezTo>
                    <a:pt x="10874" y="9073"/>
                    <a:pt x="10964" y="8918"/>
                    <a:pt x="10964" y="8727"/>
                  </a:cubicBezTo>
                  <a:lnTo>
                    <a:pt x="10964" y="8286"/>
                  </a:lnTo>
                  <a:close/>
                  <a:moveTo>
                    <a:pt x="2048" y="0"/>
                  </a:moveTo>
                  <a:cubicBezTo>
                    <a:pt x="1387" y="0"/>
                    <a:pt x="788" y="536"/>
                    <a:pt x="820" y="1261"/>
                  </a:cubicBezTo>
                  <a:lnTo>
                    <a:pt x="820" y="7467"/>
                  </a:lnTo>
                  <a:lnTo>
                    <a:pt x="347" y="7467"/>
                  </a:lnTo>
                  <a:cubicBezTo>
                    <a:pt x="158" y="7467"/>
                    <a:pt x="0" y="7625"/>
                    <a:pt x="0" y="7814"/>
                  </a:cubicBezTo>
                  <a:lnTo>
                    <a:pt x="0" y="8696"/>
                  </a:lnTo>
                  <a:cubicBezTo>
                    <a:pt x="0" y="9357"/>
                    <a:pt x="568" y="9956"/>
                    <a:pt x="1229" y="9956"/>
                  </a:cubicBezTo>
                  <a:lnTo>
                    <a:pt x="11437" y="9956"/>
                  </a:lnTo>
                  <a:cubicBezTo>
                    <a:pt x="12098" y="9956"/>
                    <a:pt x="12697" y="9389"/>
                    <a:pt x="12697" y="8696"/>
                  </a:cubicBezTo>
                  <a:lnTo>
                    <a:pt x="12697" y="7877"/>
                  </a:lnTo>
                  <a:cubicBezTo>
                    <a:pt x="12634" y="7656"/>
                    <a:pt x="12445" y="7467"/>
                    <a:pt x="12224" y="7467"/>
                  </a:cubicBezTo>
                  <a:lnTo>
                    <a:pt x="11815" y="7467"/>
                  </a:lnTo>
                  <a:lnTo>
                    <a:pt x="11815" y="1261"/>
                  </a:lnTo>
                  <a:cubicBezTo>
                    <a:pt x="11815" y="567"/>
                    <a:pt x="11279" y="0"/>
                    <a:pt x="105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" name="Google Shape;9510;p79">
              <a:extLst>
                <a:ext uri="{FF2B5EF4-FFF2-40B4-BE49-F238E27FC236}">
                  <a16:creationId xmlns:a16="http://schemas.microsoft.com/office/drawing/2014/main" id="{34BD1736-5C62-B05E-AC85-0777C74551B0}"/>
                </a:ext>
              </a:extLst>
            </p:cNvPr>
            <p:cNvSpPr/>
            <p:nvPr/>
          </p:nvSpPr>
          <p:spPr>
            <a:xfrm>
              <a:off x="-41586600" y="2425550"/>
              <a:ext cx="107450" cy="102925"/>
            </a:xfrm>
            <a:custGeom>
              <a:avLst/>
              <a:gdLst/>
              <a:ahLst/>
              <a:cxnLst/>
              <a:rect l="l" t="t" r="r" b="b"/>
              <a:pathLst>
                <a:path w="4298" h="4117" extrusionOk="0">
                  <a:moveTo>
                    <a:pt x="1147" y="1037"/>
                  </a:moveTo>
                  <a:lnTo>
                    <a:pt x="2218" y="1384"/>
                  </a:lnTo>
                  <a:lnTo>
                    <a:pt x="1493" y="2108"/>
                  </a:lnTo>
                  <a:lnTo>
                    <a:pt x="1147" y="1037"/>
                  </a:lnTo>
                  <a:close/>
                  <a:moveTo>
                    <a:pt x="466" y="1"/>
                  </a:moveTo>
                  <a:cubicBezTo>
                    <a:pt x="209" y="1"/>
                    <a:pt x="1" y="267"/>
                    <a:pt x="107" y="533"/>
                  </a:cubicBezTo>
                  <a:lnTo>
                    <a:pt x="926" y="3022"/>
                  </a:lnTo>
                  <a:cubicBezTo>
                    <a:pt x="987" y="3184"/>
                    <a:pt x="1164" y="3293"/>
                    <a:pt x="1341" y="3293"/>
                  </a:cubicBezTo>
                  <a:cubicBezTo>
                    <a:pt x="1441" y="3293"/>
                    <a:pt x="1540" y="3259"/>
                    <a:pt x="1619" y="3180"/>
                  </a:cubicBezTo>
                  <a:lnTo>
                    <a:pt x="2155" y="2613"/>
                  </a:lnTo>
                  <a:lnTo>
                    <a:pt x="3541" y="3999"/>
                  </a:lnTo>
                  <a:cubicBezTo>
                    <a:pt x="3620" y="4077"/>
                    <a:pt x="3730" y="4117"/>
                    <a:pt x="3840" y="4117"/>
                  </a:cubicBezTo>
                  <a:cubicBezTo>
                    <a:pt x="3951" y="4117"/>
                    <a:pt x="4061" y="4077"/>
                    <a:pt x="4140" y="3999"/>
                  </a:cubicBezTo>
                  <a:cubicBezTo>
                    <a:pt x="4297" y="3841"/>
                    <a:pt x="4297" y="3558"/>
                    <a:pt x="4140" y="3400"/>
                  </a:cubicBezTo>
                  <a:lnTo>
                    <a:pt x="2722" y="2077"/>
                  </a:lnTo>
                  <a:lnTo>
                    <a:pt x="3258" y="1510"/>
                  </a:lnTo>
                  <a:cubicBezTo>
                    <a:pt x="3510" y="1289"/>
                    <a:pt x="3384" y="911"/>
                    <a:pt x="3100" y="848"/>
                  </a:cubicBezTo>
                  <a:lnTo>
                    <a:pt x="611" y="29"/>
                  </a:lnTo>
                  <a:cubicBezTo>
                    <a:pt x="562" y="10"/>
                    <a:pt x="514" y="1"/>
                    <a:pt x="4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147056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A8902D-ABE5-E2B0-1D85-92927EC99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Existen unos años de solapamiento entre suscripciones en papel y electrónica</a:t>
            </a:r>
          </a:p>
          <a:p>
            <a:r>
              <a:rPr lang="es-ES" dirty="0"/>
              <a:t>Muchas revistas de instituciones públicas han pasado a Acceso Abierto</a:t>
            </a:r>
          </a:p>
          <a:p>
            <a:r>
              <a:rPr lang="es-ES" dirty="0"/>
              <a:t>Se está estudiando los derechos de archivo de las suscripciones</a:t>
            </a:r>
          </a:p>
          <a:p>
            <a:pPr lvl="1"/>
            <a:r>
              <a:rPr lang="es-ES" dirty="0"/>
              <a:t>Elsevier</a:t>
            </a:r>
          </a:p>
          <a:p>
            <a:pPr lvl="1"/>
            <a:r>
              <a:rPr lang="es-ES" dirty="0"/>
              <a:t>Springer</a:t>
            </a:r>
          </a:p>
          <a:p>
            <a:r>
              <a:rPr lang="es-ES" dirty="0"/>
              <a:t>¿Qué hacer con estos números en papel?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6ED9965-0CEF-587D-2CA3-1878B2C4B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Solapamiento con la colección-e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4245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A7D339A-B232-F24D-DE32-667363F7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Opciones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9C4488A-1054-D6AD-2349-00FE488C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26</a:t>
            </a:fld>
            <a:endParaRPr lang="es-ES"/>
          </a:p>
        </p:txBody>
      </p:sp>
      <p:sp>
        <p:nvSpPr>
          <p:cNvPr id="5" name="Google Shape;868;p46">
            <a:extLst>
              <a:ext uri="{FF2B5EF4-FFF2-40B4-BE49-F238E27FC236}">
                <a16:creationId xmlns:a16="http://schemas.microsoft.com/office/drawing/2014/main" id="{EF66932D-C622-A0A4-A2DB-10F54207283C}"/>
              </a:ext>
            </a:extLst>
          </p:cNvPr>
          <p:cNvSpPr/>
          <p:nvPr/>
        </p:nvSpPr>
        <p:spPr>
          <a:xfrm>
            <a:off x="1059482" y="2264673"/>
            <a:ext cx="742512" cy="742454"/>
          </a:xfrm>
          <a:custGeom>
            <a:avLst/>
            <a:gdLst/>
            <a:ahLst/>
            <a:cxnLst/>
            <a:rect l="l" t="t" r="r" b="b"/>
            <a:pathLst>
              <a:path w="22956" h="22956" extrusionOk="0">
                <a:moveTo>
                  <a:pt x="0" y="1"/>
                </a:moveTo>
                <a:lnTo>
                  <a:pt x="0" y="22956"/>
                </a:lnTo>
                <a:lnTo>
                  <a:pt x="22956" y="22956"/>
                </a:lnTo>
                <a:lnTo>
                  <a:pt x="0" y="1"/>
                </a:lnTo>
                <a:close/>
              </a:path>
            </a:pathLst>
          </a:custGeom>
          <a:solidFill>
            <a:srgbClr val="E0F1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869;p46">
            <a:extLst>
              <a:ext uri="{FF2B5EF4-FFF2-40B4-BE49-F238E27FC236}">
                <a16:creationId xmlns:a16="http://schemas.microsoft.com/office/drawing/2014/main" id="{FC72D9D2-50F3-8DBF-63B2-2D296E9A99B6}"/>
              </a:ext>
            </a:extLst>
          </p:cNvPr>
          <p:cNvSpPr/>
          <p:nvPr/>
        </p:nvSpPr>
        <p:spPr>
          <a:xfrm>
            <a:off x="1128019" y="2196137"/>
            <a:ext cx="742512" cy="742454"/>
          </a:xfrm>
          <a:custGeom>
            <a:avLst/>
            <a:gdLst/>
            <a:ahLst/>
            <a:cxnLst/>
            <a:rect l="l" t="t" r="r" b="b"/>
            <a:pathLst>
              <a:path w="22956" h="22956" fill="none" extrusionOk="0">
                <a:moveTo>
                  <a:pt x="1" y="0"/>
                </a:moveTo>
                <a:lnTo>
                  <a:pt x="22956" y="0"/>
                </a:lnTo>
                <a:lnTo>
                  <a:pt x="22956" y="22956"/>
                </a:lnTo>
                <a:lnTo>
                  <a:pt x="1" y="22956"/>
                </a:lnTo>
                <a:close/>
              </a:path>
            </a:pathLst>
          </a:custGeom>
          <a:noFill/>
          <a:ln w="19050" cap="flat" cmpd="sng">
            <a:solidFill>
              <a:srgbClr val="2D2D2D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05AEB6A-A0BD-900C-66AE-E661693E6FBB}"/>
              </a:ext>
            </a:extLst>
          </p:cNvPr>
          <p:cNvSpPr txBox="1"/>
          <p:nvPr/>
        </p:nvSpPr>
        <p:spPr>
          <a:xfrm>
            <a:off x="2035168" y="2132986"/>
            <a:ext cx="2607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Eurostile-Demi" panose="020B0700000000000000" pitchFamily="34" charset="0"/>
              </a:rPr>
              <a:t>CONSERVAR TODO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C635B7D-46D3-F96C-0329-AA4CB4378C49}"/>
              </a:ext>
            </a:extLst>
          </p:cNvPr>
          <p:cNvSpPr txBox="1"/>
          <p:nvPr/>
        </p:nvSpPr>
        <p:spPr>
          <a:xfrm>
            <a:off x="2043953" y="3911989"/>
            <a:ext cx="3360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2000">
                <a:latin typeface="Eurostile-Demi" panose="020B0700000000000000" pitchFamily="34" charset="0"/>
              </a:defRPr>
            </a:lvl1pPr>
          </a:lstStyle>
          <a:p>
            <a:r>
              <a:rPr lang="es-ES" dirty="0"/>
              <a:t>ELIMINAR CONDICIONAL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DDF7E6E-5F1D-B130-657E-54A819636A02}"/>
              </a:ext>
            </a:extLst>
          </p:cNvPr>
          <p:cNvSpPr txBox="1"/>
          <p:nvPr/>
        </p:nvSpPr>
        <p:spPr>
          <a:xfrm>
            <a:off x="2035168" y="2529411"/>
            <a:ext cx="3706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No se tiene en cuenta la colección</a:t>
            </a:r>
            <a:br>
              <a:rPr lang="es-ES" dirty="0"/>
            </a:br>
            <a:r>
              <a:rPr lang="es-ES" dirty="0"/>
              <a:t>electrónica para la colección en papel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D509423-AA94-EF4A-4082-0F7E1A59DDDE}"/>
              </a:ext>
            </a:extLst>
          </p:cNvPr>
          <p:cNvSpPr txBox="1"/>
          <p:nvPr/>
        </p:nvSpPr>
        <p:spPr>
          <a:xfrm>
            <a:off x="2043953" y="4304728"/>
            <a:ext cx="3772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Se eliminan los números si eso implica</a:t>
            </a:r>
            <a:br>
              <a:rPr lang="es-ES" dirty="0"/>
            </a:br>
            <a:r>
              <a:rPr lang="es-ES" dirty="0"/>
              <a:t>que se elimina el holding</a:t>
            </a:r>
          </a:p>
        </p:txBody>
      </p:sp>
      <p:sp>
        <p:nvSpPr>
          <p:cNvPr id="13" name="Google Shape;868;p46">
            <a:extLst>
              <a:ext uri="{FF2B5EF4-FFF2-40B4-BE49-F238E27FC236}">
                <a16:creationId xmlns:a16="http://schemas.microsoft.com/office/drawing/2014/main" id="{1B3964D0-7485-E232-AADC-BA44F1A93281}"/>
              </a:ext>
            </a:extLst>
          </p:cNvPr>
          <p:cNvSpPr/>
          <p:nvPr/>
        </p:nvSpPr>
        <p:spPr>
          <a:xfrm>
            <a:off x="1059482" y="4006968"/>
            <a:ext cx="742512" cy="742454"/>
          </a:xfrm>
          <a:custGeom>
            <a:avLst/>
            <a:gdLst/>
            <a:ahLst/>
            <a:cxnLst/>
            <a:rect l="l" t="t" r="r" b="b"/>
            <a:pathLst>
              <a:path w="22956" h="22956" extrusionOk="0">
                <a:moveTo>
                  <a:pt x="0" y="1"/>
                </a:moveTo>
                <a:lnTo>
                  <a:pt x="0" y="22956"/>
                </a:lnTo>
                <a:lnTo>
                  <a:pt x="22956" y="22956"/>
                </a:lnTo>
                <a:lnTo>
                  <a:pt x="0" y="1"/>
                </a:lnTo>
                <a:close/>
              </a:path>
            </a:pathLst>
          </a:custGeom>
          <a:solidFill>
            <a:srgbClr val="E0F1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869;p46">
            <a:extLst>
              <a:ext uri="{FF2B5EF4-FFF2-40B4-BE49-F238E27FC236}">
                <a16:creationId xmlns:a16="http://schemas.microsoft.com/office/drawing/2014/main" id="{261F0806-C0A5-F5E7-7882-84B0F8629ED3}"/>
              </a:ext>
            </a:extLst>
          </p:cNvPr>
          <p:cNvSpPr/>
          <p:nvPr/>
        </p:nvSpPr>
        <p:spPr>
          <a:xfrm>
            <a:off x="1128019" y="3938432"/>
            <a:ext cx="742512" cy="742454"/>
          </a:xfrm>
          <a:custGeom>
            <a:avLst/>
            <a:gdLst/>
            <a:ahLst/>
            <a:cxnLst/>
            <a:rect l="l" t="t" r="r" b="b"/>
            <a:pathLst>
              <a:path w="22956" h="22956" fill="none" extrusionOk="0">
                <a:moveTo>
                  <a:pt x="1" y="0"/>
                </a:moveTo>
                <a:lnTo>
                  <a:pt x="22956" y="0"/>
                </a:lnTo>
                <a:lnTo>
                  <a:pt x="22956" y="22956"/>
                </a:lnTo>
                <a:lnTo>
                  <a:pt x="1" y="22956"/>
                </a:lnTo>
                <a:close/>
              </a:path>
            </a:pathLst>
          </a:custGeom>
          <a:noFill/>
          <a:ln w="19050" cap="flat" cmpd="sng">
            <a:solidFill>
              <a:srgbClr val="1A314F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868;p46">
            <a:extLst>
              <a:ext uri="{FF2B5EF4-FFF2-40B4-BE49-F238E27FC236}">
                <a16:creationId xmlns:a16="http://schemas.microsoft.com/office/drawing/2014/main" id="{5AFAE5A7-71AF-4BBA-1EFB-B2301AF5FE95}"/>
              </a:ext>
            </a:extLst>
          </p:cNvPr>
          <p:cNvSpPr/>
          <p:nvPr/>
        </p:nvSpPr>
        <p:spPr>
          <a:xfrm>
            <a:off x="6958259" y="4009408"/>
            <a:ext cx="742512" cy="742454"/>
          </a:xfrm>
          <a:custGeom>
            <a:avLst/>
            <a:gdLst/>
            <a:ahLst/>
            <a:cxnLst/>
            <a:rect l="l" t="t" r="r" b="b"/>
            <a:pathLst>
              <a:path w="22956" h="22956" extrusionOk="0">
                <a:moveTo>
                  <a:pt x="0" y="1"/>
                </a:moveTo>
                <a:lnTo>
                  <a:pt x="0" y="22956"/>
                </a:lnTo>
                <a:lnTo>
                  <a:pt x="22956" y="22956"/>
                </a:lnTo>
                <a:lnTo>
                  <a:pt x="0" y="1"/>
                </a:lnTo>
                <a:close/>
              </a:path>
            </a:pathLst>
          </a:custGeom>
          <a:solidFill>
            <a:srgbClr val="E0F1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869;p46">
            <a:extLst>
              <a:ext uri="{FF2B5EF4-FFF2-40B4-BE49-F238E27FC236}">
                <a16:creationId xmlns:a16="http://schemas.microsoft.com/office/drawing/2014/main" id="{AF3CD29A-9713-97DB-952C-829850EA76E1}"/>
              </a:ext>
            </a:extLst>
          </p:cNvPr>
          <p:cNvSpPr/>
          <p:nvPr/>
        </p:nvSpPr>
        <p:spPr>
          <a:xfrm>
            <a:off x="7026796" y="3940872"/>
            <a:ext cx="742512" cy="742454"/>
          </a:xfrm>
          <a:custGeom>
            <a:avLst/>
            <a:gdLst/>
            <a:ahLst/>
            <a:cxnLst/>
            <a:rect l="l" t="t" r="r" b="b"/>
            <a:pathLst>
              <a:path w="22956" h="22956" fill="none" extrusionOk="0">
                <a:moveTo>
                  <a:pt x="1" y="0"/>
                </a:moveTo>
                <a:lnTo>
                  <a:pt x="22956" y="0"/>
                </a:lnTo>
                <a:lnTo>
                  <a:pt x="22956" y="22956"/>
                </a:lnTo>
                <a:lnTo>
                  <a:pt x="1" y="22956"/>
                </a:lnTo>
                <a:close/>
              </a:path>
            </a:pathLst>
          </a:custGeom>
          <a:noFill/>
          <a:ln w="19050" cap="flat" cmpd="sng">
            <a:solidFill>
              <a:srgbClr val="2D2D2D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868;p46">
            <a:extLst>
              <a:ext uri="{FF2B5EF4-FFF2-40B4-BE49-F238E27FC236}">
                <a16:creationId xmlns:a16="http://schemas.microsoft.com/office/drawing/2014/main" id="{E8DD9CF0-85C5-7325-3C26-DED07D28A4BD}"/>
              </a:ext>
            </a:extLst>
          </p:cNvPr>
          <p:cNvSpPr/>
          <p:nvPr/>
        </p:nvSpPr>
        <p:spPr>
          <a:xfrm>
            <a:off x="6958259" y="2265983"/>
            <a:ext cx="742512" cy="742454"/>
          </a:xfrm>
          <a:custGeom>
            <a:avLst/>
            <a:gdLst/>
            <a:ahLst/>
            <a:cxnLst/>
            <a:rect l="l" t="t" r="r" b="b"/>
            <a:pathLst>
              <a:path w="22956" h="22956" extrusionOk="0">
                <a:moveTo>
                  <a:pt x="0" y="1"/>
                </a:moveTo>
                <a:lnTo>
                  <a:pt x="0" y="22956"/>
                </a:lnTo>
                <a:lnTo>
                  <a:pt x="22956" y="22956"/>
                </a:lnTo>
                <a:lnTo>
                  <a:pt x="0" y="1"/>
                </a:lnTo>
                <a:close/>
              </a:path>
            </a:pathLst>
          </a:custGeom>
          <a:solidFill>
            <a:srgbClr val="E0F1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869;p46">
            <a:extLst>
              <a:ext uri="{FF2B5EF4-FFF2-40B4-BE49-F238E27FC236}">
                <a16:creationId xmlns:a16="http://schemas.microsoft.com/office/drawing/2014/main" id="{7FB13BC4-57A8-BE7C-6D3B-406BED74D5EE}"/>
              </a:ext>
            </a:extLst>
          </p:cNvPr>
          <p:cNvSpPr/>
          <p:nvPr/>
        </p:nvSpPr>
        <p:spPr>
          <a:xfrm>
            <a:off x="7026796" y="2197447"/>
            <a:ext cx="742512" cy="742454"/>
          </a:xfrm>
          <a:custGeom>
            <a:avLst/>
            <a:gdLst/>
            <a:ahLst/>
            <a:cxnLst/>
            <a:rect l="l" t="t" r="r" b="b"/>
            <a:pathLst>
              <a:path w="22956" h="22956" fill="none" extrusionOk="0">
                <a:moveTo>
                  <a:pt x="1" y="0"/>
                </a:moveTo>
                <a:lnTo>
                  <a:pt x="22956" y="0"/>
                </a:lnTo>
                <a:lnTo>
                  <a:pt x="22956" y="22956"/>
                </a:lnTo>
                <a:lnTo>
                  <a:pt x="1" y="22956"/>
                </a:lnTo>
                <a:close/>
              </a:path>
            </a:pathLst>
          </a:custGeom>
          <a:noFill/>
          <a:ln w="19050" cap="flat" cmpd="sng">
            <a:solidFill>
              <a:srgbClr val="2D2D2D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49C97AC-1B62-984A-753F-6549A3E28354}"/>
              </a:ext>
            </a:extLst>
          </p:cNvPr>
          <p:cNvSpPr txBox="1"/>
          <p:nvPr/>
        </p:nvSpPr>
        <p:spPr>
          <a:xfrm>
            <a:off x="7888192" y="2132986"/>
            <a:ext cx="2265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Eurostile-Demi" panose="020B0700000000000000" pitchFamily="34" charset="0"/>
              </a:rPr>
              <a:t>ELIMINAR TODO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D62B34A-B616-10E1-4084-E5AE1897B15D}"/>
              </a:ext>
            </a:extLst>
          </p:cNvPr>
          <p:cNvSpPr txBox="1"/>
          <p:nvPr/>
        </p:nvSpPr>
        <p:spPr>
          <a:xfrm>
            <a:off x="7888192" y="3911989"/>
            <a:ext cx="2565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Eurostile-Demi" panose="020B0700000000000000" pitchFamily="34" charset="0"/>
              </a:rPr>
              <a:t>VALORAR TÍTULOS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AF715F6-422A-4860-6555-38D111B6B878}"/>
              </a:ext>
            </a:extLst>
          </p:cNvPr>
          <p:cNvSpPr txBox="1"/>
          <p:nvPr/>
        </p:nvSpPr>
        <p:spPr>
          <a:xfrm>
            <a:off x="7888192" y="2635900"/>
            <a:ext cx="2737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Eliminar todos los números</a:t>
            </a:r>
            <a:br>
              <a:rPr lang="es-ES" dirty="0"/>
            </a:br>
            <a:r>
              <a:rPr lang="es-ES" dirty="0"/>
              <a:t>disponibles en línea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853C249-174F-9688-2058-D20FBF008EC0}"/>
              </a:ext>
            </a:extLst>
          </p:cNvPr>
          <p:cNvSpPr txBox="1"/>
          <p:nvPr/>
        </p:nvSpPr>
        <p:spPr>
          <a:xfrm>
            <a:off x="7888192" y="4282079"/>
            <a:ext cx="3384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Las bibliotecas valorarán de forma</a:t>
            </a:r>
            <a:br>
              <a:rPr lang="es-ES" dirty="0"/>
            </a:br>
            <a:r>
              <a:rPr lang="es-ES" dirty="0"/>
              <a:t>individual los títulos</a:t>
            </a:r>
          </a:p>
        </p:txBody>
      </p:sp>
      <p:grpSp>
        <p:nvGrpSpPr>
          <p:cNvPr id="23" name="Google Shape;9128;p78">
            <a:extLst>
              <a:ext uri="{FF2B5EF4-FFF2-40B4-BE49-F238E27FC236}">
                <a16:creationId xmlns:a16="http://schemas.microsoft.com/office/drawing/2014/main" id="{456CECC6-845A-0AD9-E542-1C87A26AFB5B}"/>
              </a:ext>
            </a:extLst>
          </p:cNvPr>
          <p:cNvGrpSpPr/>
          <p:nvPr/>
        </p:nvGrpSpPr>
        <p:grpSpPr>
          <a:xfrm>
            <a:off x="7205585" y="2376896"/>
            <a:ext cx="398661" cy="453557"/>
            <a:chOff x="2705375" y="238125"/>
            <a:chExt cx="424650" cy="483125"/>
          </a:xfrm>
          <a:solidFill>
            <a:srgbClr val="1A314F"/>
          </a:solidFill>
        </p:grpSpPr>
        <p:sp>
          <p:nvSpPr>
            <p:cNvPr id="24" name="Google Shape;9129;p78">
              <a:extLst>
                <a:ext uri="{FF2B5EF4-FFF2-40B4-BE49-F238E27FC236}">
                  <a16:creationId xmlns:a16="http://schemas.microsoft.com/office/drawing/2014/main" id="{5537EB9E-7C72-0B22-F8B4-856F5C5AAA94}"/>
                </a:ext>
              </a:extLst>
            </p:cNvPr>
            <p:cNvSpPr/>
            <p:nvPr/>
          </p:nvSpPr>
          <p:spPr>
            <a:xfrm>
              <a:off x="2705375" y="238125"/>
              <a:ext cx="424650" cy="483125"/>
            </a:xfrm>
            <a:custGeom>
              <a:avLst/>
              <a:gdLst/>
              <a:ahLst/>
              <a:cxnLst/>
              <a:rect l="l" t="t" r="r" b="b"/>
              <a:pathLst>
                <a:path w="16986" h="19325" extrusionOk="0">
                  <a:moveTo>
                    <a:pt x="10192" y="1132"/>
                  </a:moveTo>
                  <a:cubicBezTo>
                    <a:pt x="10503" y="1132"/>
                    <a:pt x="10756" y="1386"/>
                    <a:pt x="10756" y="1700"/>
                  </a:cubicBezTo>
                  <a:lnTo>
                    <a:pt x="10756" y="2265"/>
                  </a:lnTo>
                  <a:lnTo>
                    <a:pt x="6227" y="2265"/>
                  </a:lnTo>
                  <a:lnTo>
                    <a:pt x="6227" y="1700"/>
                  </a:lnTo>
                  <a:cubicBezTo>
                    <a:pt x="6227" y="1386"/>
                    <a:pt x="6481" y="1132"/>
                    <a:pt x="6795" y="1132"/>
                  </a:cubicBezTo>
                  <a:close/>
                  <a:moveTo>
                    <a:pt x="15285" y="3397"/>
                  </a:moveTo>
                  <a:cubicBezTo>
                    <a:pt x="15599" y="3397"/>
                    <a:pt x="15853" y="3651"/>
                    <a:pt x="15853" y="3965"/>
                  </a:cubicBezTo>
                  <a:lnTo>
                    <a:pt x="15853" y="4529"/>
                  </a:lnTo>
                  <a:lnTo>
                    <a:pt x="1133" y="4529"/>
                  </a:lnTo>
                  <a:lnTo>
                    <a:pt x="1133" y="3965"/>
                  </a:lnTo>
                  <a:cubicBezTo>
                    <a:pt x="1133" y="3651"/>
                    <a:pt x="1384" y="3397"/>
                    <a:pt x="1698" y="3397"/>
                  </a:cubicBezTo>
                  <a:close/>
                  <a:moveTo>
                    <a:pt x="14669" y="5661"/>
                  </a:moveTo>
                  <a:lnTo>
                    <a:pt x="13682" y="17679"/>
                  </a:lnTo>
                  <a:cubicBezTo>
                    <a:pt x="13658" y="17972"/>
                    <a:pt x="13410" y="18192"/>
                    <a:pt x="13120" y="18192"/>
                  </a:cubicBezTo>
                  <a:lnTo>
                    <a:pt x="3866" y="18192"/>
                  </a:lnTo>
                  <a:cubicBezTo>
                    <a:pt x="3573" y="18192"/>
                    <a:pt x="3325" y="17972"/>
                    <a:pt x="3301" y="17679"/>
                  </a:cubicBezTo>
                  <a:lnTo>
                    <a:pt x="2314" y="5661"/>
                  </a:lnTo>
                  <a:close/>
                  <a:moveTo>
                    <a:pt x="6795" y="0"/>
                  </a:moveTo>
                  <a:cubicBezTo>
                    <a:pt x="5856" y="0"/>
                    <a:pt x="5095" y="761"/>
                    <a:pt x="5095" y="1700"/>
                  </a:cubicBezTo>
                  <a:lnTo>
                    <a:pt x="5095" y="2265"/>
                  </a:lnTo>
                  <a:lnTo>
                    <a:pt x="1698" y="2265"/>
                  </a:lnTo>
                  <a:cubicBezTo>
                    <a:pt x="759" y="2265"/>
                    <a:pt x="1" y="3025"/>
                    <a:pt x="1" y="3965"/>
                  </a:cubicBezTo>
                  <a:lnTo>
                    <a:pt x="1" y="5097"/>
                  </a:lnTo>
                  <a:cubicBezTo>
                    <a:pt x="1" y="5408"/>
                    <a:pt x="252" y="5661"/>
                    <a:pt x="566" y="5661"/>
                  </a:cubicBezTo>
                  <a:lnTo>
                    <a:pt x="1176" y="5661"/>
                  </a:lnTo>
                  <a:lnTo>
                    <a:pt x="2172" y="17779"/>
                  </a:lnTo>
                  <a:lnTo>
                    <a:pt x="2172" y="17782"/>
                  </a:lnTo>
                  <a:cubicBezTo>
                    <a:pt x="2247" y="18655"/>
                    <a:pt x="2981" y="19325"/>
                    <a:pt x="3860" y="19325"/>
                  </a:cubicBezTo>
                  <a:cubicBezTo>
                    <a:pt x="3862" y="19325"/>
                    <a:pt x="3864" y="19325"/>
                    <a:pt x="3866" y="19324"/>
                  </a:cubicBezTo>
                  <a:lnTo>
                    <a:pt x="13120" y="19324"/>
                  </a:lnTo>
                  <a:cubicBezTo>
                    <a:pt x="13122" y="19325"/>
                    <a:pt x="13124" y="19325"/>
                    <a:pt x="13126" y="19325"/>
                  </a:cubicBezTo>
                  <a:cubicBezTo>
                    <a:pt x="14002" y="19325"/>
                    <a:pt x="14736" y="18655"/>
                    <a:pt x="14811" y="17779"/>
                  </a:cubicBezTo>
                  <a:lnTo>
                    <a:pt x="14811" y="17776"/>
                  </a:lnTo>
                  <a:lnTo>
                    <a:pt x="15808" y="5661"/>
                  </a:lnTo>
                  <a:lnTo>
                    <a:pt x="16418" y="5661"/>
                  </a:lnTo>
                  <a:cubicBezTo>
                    <a:pt x="16732" y="5661"/>
                    <a:pt x="16985" y="5408"/>
                    <a:pt x="16985" y="5097"/>
                  </a:cubicBezTo>
                  <a:lnTo>
                    <a:pt x="16985" y="3965"/>
                  </a:lnTo>
                  <a:cubicBezTo>
                    <a:pt x="16982" y="3025"/>
                    <a:pt x="16224" y="2265"/>
                    <a:pt x="15285" y="2265"/>
                  </a:cubicBezTo>
                  <a:lnTo>
                    <a:pt x="11889" y="2265"/>
                  </a:lnTo>
                  <a:lnTo>
                    <a:pt x="11889" y="1700"/>
                  </a:lnTo>
                  <a:cubicBezTo>
                    <a:pt x="11889" y="761"/>
                    <a:pt x="11128" y="0"/>
                    <a:pt x="101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25" name="Google Shape;9130;p78">
              <a:extLst>
                <a:ext uri="{FF2B5EF4-FFF2-40B4-BE49-F238E27FC236}">
                  <a16:creationId xmlns:a16="http://schemas.microsoft.com/office/drawing/2014/main" id="{EA0463FB-F62E-7E23-644E-F90464BEF4E3}"/>
                </a:ext>
              </a:extLst>
            </p:cNvPr>
            <p:cNvSpPr/>
            <p:nvPr/>
          </p:nvSpPr>
          <p:spPr>
            <a:xfrm>
              <a:off x="2903525" y="407950"/>
              <a:ext cx="28350" cy="228375"/>
            </a:xfrm>
            <a:custGeom>
              <a:avLst/>
              <a:gdLst/>
              <a:ahLst/>
              <a:cxnLst/>
              <a:rect l="l" t="t" r="r" b="b"/>
              <a:pathLst>
                <a:path w="1134" h="9135" extrusionOk="0">
                  <a:moveTo>
                    <a:pt x="566" y="1"/>
                  </a:moveTo>
                  <a:cubicBezTo>
                    <a:pt x="252" y="1"/>
                    <a:pt x="1" y="254"/>
                    <a:pt x="1" y="568"/>
                  </a:cubicBezTo>
                  <a:lnTo>
                    <a:pt x="1" y="8570"/>
                  </a:lnTo>
                  <a:cubicBezTo>
                    <a:pt x="1" y="8881"/>
                    <a:pt x="252" y="9135"/>
                    <a:pt x="566" y="9135"/>
                  </a:cubicBezTo>
                  <a:cubicBezTo>
                    <a:pt x="880" y="9135"/>
                    <a:pt x="1133" y="8881"/>
                    <a:pt x="1133" y="8570"/>
                  </a:cubicBezTo>
                  <a:lnTo>
                    <a:pt x="1133" y="568"/>
                  </a:lnTo>
                  <a:cubicBezTo>
                    <a:pt x="1133" y="254"/>
                    <a:pt x="880" y="1"/>
                    <a:pt x="5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26" name="Google Shape;9131;p78">
              <a:extLst>
                <a:ext uri="{FF2B5EF4-FFF2-40B4-BE49-F238E27FC236}">
                  <a16:creationId xmlns:a16="http://schemas.microsoft.com/office/drawing/2014/main" id="{E7FC762E-E681-83E0-B889-BF2A7083441D}"/>
                </a:ext>
              </a:extLst>
            </p:cNvPr>
            <p:cNvSpPr/>
            <p:nvPr/>
          </p:nvSpPr>
          <p:spPr>
            <a:xfrm>
              <a:off x="2988450" y="407950"/>
              <a:ext cx="28350" cy="228375"/>
            </a:xfrm>
            <a:custGeom>
              <a:avLst/>
              <a:gdLst/>
              <a:ahLst/>
              <a:cxnLst/>
              <a:rect l="l" t="t" r="r" b="b"/>
              <a:pathLst>
                <a:path w="1134" h="9135" extrusionOk="0">
                  <a:moveTo>
                    <a:pt x="566" y="1"/>
                  </a:moveTo>
                  <a:cubicBezTo>
                    <a:pt x="251" y="1"/>
                    <a:pt x="1" y="254"/>
                    <a:pt x="1" y="568"/>
                  </a:cubicBezTo>
                  <a:lnTo>
                    <a:pt x="1" y="8570"/>
                  </a:lnTo>
                  <a:cubicBezTo>
                    <a:pt x="1" y="8881"/>
                    <a:pt x="251" y="9135"/>
                    <a:pt x="566" y="9135"/>
                  </a:cubicBezTo>
                  <a:cubicBezTo>
                    <a:pt x="880" y="9135"/>
                    <a:pt x="1133" y="8881"/>
                    <a:pt x="1133" y="8570"/>
                  </a:cubicBezTo>
                  <a:lnTo>
                    <a:pt x="1133" y="568"/>
                  </a:lnTo>
                  <a:cubicBezTo>
                    <a:pt x="1133" y="254"/>
                    <a:pt x="880" y="1"/>
                    <a:pt x="5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27" name="Google Shape;9132;p78">
              <a:extLst>
                <a:ext uri="{FF2B5EF4-FFF2-40B4-BE49-F238E27FC236}">
                  <a16:creationId xmlns:a16="http://schemas.microsoft.com/office/drawing/2014/main" id="{B323844E-373A-CC59-9A49-2D778BB24FA7}"/>
                </a:ext>
              </a:extLst>
            </p:cNvPr>
            <p:cNvSpPr/>
            <p:nvPr/>
          </p:nvSpPr>
          <p:spPr>
            <a:xfrm>
              <a:off x="2818625" y="407950"/>
              <a:ext cx="28325" cy="228375"/>
            </a:xfrm>
            <a:custGeom>
              <a:avLst/>
              <a:gdLst/>
              <a:ahLst/>
              <a:cxnLst/>
              <a:rect l="l" t="t" r="r" b="b"/>
              <a:pathLst>
                <a:path w="1133" h="9135" extrusionOk="0">
                  <a:moveTo>
                    <a:pt x="565" y="1"/>
                  </a:moveTo>
                  <a:cubicBezTo>
                    <a:pt x="251" y="1"/>
                    <a:pt x="0" y="254"/>
                    <a:pt x="0" y="568"/>
                  </a:cubicBezTo>
                  <a:lnTo>
                    <a:pt x="0" y="8570"/>
                  </a:lnTo>
                  <a:cubicBezTo>
                    <a:pt x="0" y="8881"/>
                    <a:pt x="251" y="9135"/>
                    <a:pt x="565" y="9135"/>
                  </a:cubicBezTo>
                  <a:cubicBezTo>
                    <a:pt x="879" y="9135"/>
                    <a:pt x="1132" y="8881"/>
                    <a:pt x="1132" y="8570"/>
                  </a:cubicBezTo>
                  <a:lnTo>
                    <a:pt x="1132" y="568"/>
                  </a:lnTo>
                  <a:cubicBezTo>
                    <a:pt x="1132" y="254"/>
                    <a:pt x="879" y="1"/>
                    <a:pt x="56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28" name="Google Shape;9900;p80">
            <a:extLst>
              <a:ext uri="{FF2B5EF4-FFF2-40B4-BE49-F238E27FC236}">
                <a16:creationId xmlns:a16="http://schemas.microsoft.com/office/drawing/2014/main" id="{AA2175B2-BF38-090E-14FA-A6A0A7DDC0A8}"/>
              </a:ext>
            </a:extLst>
          </p:cNvPr>
          <p:cNvGrpSpPr/>
          <p:nvPr/>
        </p:nvGrpSpPr>
        <p:grpSpPr>
          <a:xfrm>
            <a:off x="7101282" y="3992851"/>
            <a:ext cx="633758" cy="623753"/>
            <a:chOff x="683125" y="1955275"/>
            <a:chExt cx="299325" cy="294600"/>
          </a:xfrm>
          <a:solidFill>
            <a:srgbClr val="1A314F"/>
          </a:solidFill>
        </p:grpSpPr>
        <p:sp>
          <p:nvSpPr>
            <p:cNvPr id="29" name="Google Shape;9901;p80">
              <a:extLst>
                <a:ext uri="{FF2B5EF4-FFF2-40B4-BE49-F238E27FC236}">
                  <a16:creationId xmlns:a16="http://schemas.microsoft.com/office/drawing/2014/main" id="{79815015-3D47-357A-A3E4-B0B7ABBC0E63}"/>
                </a:ext>
              </a:extLst>
            </p:cNvPr>
            <p:cNvSpPr/>
            <p:nvPr/>
          </p:nvSpPr>
          <p:spPr>
            <a:xfrm>
              <a:off x="876875" y="1989925"/>
              <a:ext cx="52800" cy="63825"/>
            </a:xfrm>
            <a:custGeom>
              <a:avLst/>
              <a:gdLst/>
              <a:ahLst/>
              <a:cxnLst/>
              <a:rect l="l" t="t" r="r" b="b"/>
              <a:pathLst>
                <a:path w="2112" h="2553" extrusionOk="0">
                  <a:moveTo>
                    <a:pt x="1072" y="0"/>
                  </a:moveTo>
                  <a:cubicBezTo>
                    <a:pt x="473" y="0"/>
                    <a:pt x="64" y="473"/>
                    <a:pt x="64" y="1009"/>
                  </a:cubicBezTo>
                  <a:cubicBezTo>
                    <a:pt x="1" y="1229"/>
                    <a:pt x="158" y="1324"/>
                    <a:pt x="379" y="1324"/>
                  </a:cubicBezTo>
                  <a:cubicBezTo>
                    <a:pt x="568" y="1324"/>
                    <a:pt x="725" y="1166"/>
                    <a:pt x="725" y="977"/>
                  </a:cubicBezTo>
                  <a:cubicBezTo>
                    <a:pt x="725" y="788"/>
                    <a:pt x="883" y="631"/>
                    <a:pt x="1072" y="631"/>
                  </a:cubicBezTo>
                  <a:cubicBezTo>
                    <a:pt x="1261" y="631"/>
                    <a:pt x="1418" y="788"/>
                    <a:pt x="1418" y="977"/>
                  </a:cubicBezTo>
                  <a:cubicBezTo>
                    <a:pt x="1418" y="1103"/>
                    <a:pt x="1355" y="1198"/>
                    <a:pt x="1229" y="1292"/>
                  </a:cubicBezTo>
                  <a:cubicBezTo>
                    <a:pt x="914" y="1450"/>
                    <a:pt x="725" y="1796"/>
                    <a:pt x="725" y="2206"/>
                  </a:cubicBezTo>
                  <a:cubicBezTo>
                    <a:pt x="725" y="2395"/>
                    <a:pt x="883" y="2552"/>
                    <a:pt x="1072" y="2552"/>
                  </a:cubicBezTo>
                  <a:cubicBezTo>
                    <a:pt x="1261" y="2552"/>
                    <a:pt x="1418" y="2395"/>
                    <a:pt x="1418" y="2206"/>
                  </a:cubicBezTo>
                  <a:cubicBezTo>
                    <a:pt x="1418" y="2080"/>
                    <a:pt x="1481" y="1954"/>
                    <a:pt x="1544" y="1922"/>
                  </a:cubicBezTo>
                  <a:cubicBezTo>
                    <a:pt x="1891" y="1733"/>
                    <a:pt x="2111" y="1355"/>
                    <a:pt x="2111" y="1009"/>
                  </a:cubicBezTo>
                  <a:cubicBezTo>
                    <a:pt x="2111" y="410"/>
                    <a:pt x="1639" y="0"/>
                    <a:pt x="10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Google Shape;9902;p80">
              <a:extLst>
                <a:ext uri="{FF2B5EF4-FFF2-40B4-BE49-F238E27FC236}">
                  <a16:creationId xmlns:a16="http://schemas.microsoft.com/office/drawing/2014/main" id="{0B615194-2025-E8EC-AF4D-5796A537BB76}"/>
                </a:ext>
              </a:extLst>
            </p:cNvPr>
            <p:cNvSpPr/>
            <p:nvPr/>
          </p:nvSpPr>
          <p:spPr>
            <a:xfrm>
              <a:off x="683125" y="2058450"/>
              <a:ext cx="159900" cy="191425"/>
            </a:xfrm>
            <a:custGeom>
              <a:avLst/>
              <a:gdLst/>
              <a:ahLst/>
              <a:cxnLst/>
              <a:rect l="l" t="t" r="r" b="b"/>
              <a:pathLst>
                <a:path w="6396" h="7657" extrusionOk="0">
                  <a:moveTo>
                    <a:pt x="3245" y="693"/>
                  </a:moveTo>
                  <a:cubicBezTo>
                    <a:pt x="3812" y="693"/>
                    <a:pt x="4285" y="1166"/>
                    <a:pt x="4285" y="1702"/>
                  </a:cubicBezTo>
                  <a:cubicBezTo>
                    <a:pt x="4285" y="2269"/>
                    <a:pt x="3812" y="2710"/>
                    <a:pt x="3245" y="2710"/>
                  </a:cubicBezTo>
                  <a:cubicBezTo>
                    <a:pt x="2647" y="2710"/>
                    <a:pt x="2174" y="2269"/>
                    <a:pt x="2174" y="1702"/>
                  </a:cubicBezTo>
                  <a:cubicBezTo>
                    <a:pt x="2174" y="1166"/>
                    <a:pt x="2678" y="693"/>
                    <a:pt x="3245" y="693"/>
                  </a:cubicBezTo>
                  <a:close/>
                  <a:moveTo>
                    <a:pt x="3245" y="3434"/>
                  </a:moveTo>
                  <a:cubicBezTo>
                    <a:pt x="4569" y="3434"/>
                    <a:pt x="5671" y="4537"/>
                    <a:pt x="5671" y="5892"/>
                  </a:cubicBezTo>
                  <a:lnTo>
                    <a:pt x="5671" y="6994"/>
                  </a:lnTo>
                  <a:lnTo>
                    <a:pt x="788" y="6994"/>
                  </a:lnTo>
                  <a:lnTo>
                    <a:pt x="788" y="5892"/>
                  </a:lnTo>
                  <a:cubicBezTo>
                    <a:pt x="788" y="4537"/>
                    <a:pt x="1891" y="3434"/>
                    <a:pt x="3245" y="3434"/>
                  </a:cubicBezTo>
                  <a:close/>
                  <a:moveTo>
                    <a:pt x="3182" y="0"/>
                  </a:moveTo>
                  <a:cubicBezTo>
                    <a:pt x="2237" y="0"/>
                    <a:pt x="1418" y="788"/>
                    <a:pt x="1418" y="1733"/>
                  </a:cubicBezTo>
                  <a:cubicBezTo>
                    <a:pt x="1418" y="2206"/>
                    <a:pt x="1607" y="2678"/>
                    <a:pt x="1985" y="2993"/>
                  </a:cubicBezTo>
                  <a:cubicBezTo>
                    <a:pt x="819" y="3466"/>
                    <a:pt x="0" y="4569"/>
                    <a:pt x="0" y="5892"/>
                  </a:cubicBezTo>
                  <a:lnTo>
                    <a:pt x="0" y="7309"/>
                  </a:lnTo>
                  <a:cubicBezTo>
                    <a:pt x="126" y="7499"/>
                    <a:pt x="284" y="7656"/>
                    <a:pt x="441" y="7656"/>
                  </a:cubicBezTo>
                  <a:lnTo>
                    <a:pt x="6018" y="7656"/>
                  </a:lnTo>
                  <a:cubicBezTo>
                    <a:pt x="6238" y="7656"/>
                    <a:pt x="6396" y="7499"/>
                    <a:pt x="6396" y="7309"/>
                  </a:cubicBezTo>
                  <a:lnTo>
                    <a:pt x="6396" y="5892"/>
                  </a:lnTo>
                  <a:cubicBezTo>
                    <a:pt x="6396" y="4569"/>
                    <a:pt x="5545" y="3466"/>
                    <a:pt x="4411" y="2993"/>
                  </a:cubicBezTo>
                  <a:cubicBezTo>
                    <a:pt x="4758" y="2647"/>
                    <a:pt x="4978" y="2206"/>
                    <a:pt x="4978" y="1733"/>
                  </a:cubicBezTo>
                  <a:cubicBezTo>
                    <a:pt x="4978" y="788"/>
                    <a:pt x="4190" y="0"/>
                    <a:pt x="31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Google Shape;9903;p80">
              <a:extLst>
                <a:ext uri="{FF2B5EF4-FFF2-40B4-BE49-F238E27FC236}">
                  <a16:creationId xmlns:a16="http://schemas.microsoft.com/office/drawing/2014/main" id="{94867327-6B76-6F3E-4A56-C2F6F8254A99}"/>
                </a:ext>
              </a:extLst>
            </p:cNvPr>
            <p:cNvSpPr/>
            <p:nvPr/>
          </p:nvSpPr>
          <p:spPr>
            <a:xfrm>
              <a:off x="824900" y="1955275"/>
              <a:ext cx="157550" cy="155975"/>
            </a:xfrm>
            <a:custGeom>
              <a:avLst/>
              <a:gdLst/>
              <a:ahLst/>
              <a:cxnLst/>
              <a:rect l="l" t="t" r="r" b="b"/>
              <a:pathLst>
                <a:path w="6302" h="6239" extrusionOk="0">
                  <a:moveTo>
                    <a:pt x="3151" y="662"/>
                  </a:moveTo>
                  <a:cubicBezTo>
                    <a:pt x="4505" y="662"/>
                    <a:pt x="5608" y="1765"/>
                    <a:pt x="5608" y="3119"/>
                  </a:cubicBezTo>
                  <a:cubicBezTo>
                    <a:pt x="5608" y="4442"/>
                    <a:pt x="4505" y="5545"/>
                    <a:pt x="3151" y="5545"/>
                  </a:cubicBezTo>
                  <a:cubicBezTo>
                    <a:pt x="2710" y="5545"/>
                    <a:pt x="2332" y="5451"/>
                    <a:pt x="1954" y="5230"/>
                  </a:cubicBezTo>
                  <a:cubicBezTo>
                    <a:pt x="1890" y="5199"/>
                    <a:pt x="1796" y="5199"/>
                    <a:pt x="1733" y="5199"/>
                  </a:cubicBezTo>
                  <a:lnTo>
                    <a:pt x="945" y="5388"/>
                  </a:lnTo>
                  <a:lnTo>
                    <a:pt x="1166" y="4694"/>
                  </a:lnTo>
                  <a:cubicBezTo>
                    <a:pt x="1229" y="4568"/>
                    <a:pt x="1166" y="4505"/>
                    <a:pt x="1134" y="4411"/>
                  </a:cubicBezTo>
                  <a:cubicBezTo>
                    <a:pt x="914" y="4033"/>
                    <a:pt x="756" y="3592"/>
                    <a:pt x="756" y="3119"/>
                  </a:cubicBezTo>
                  <a:cubicBezTo>
                    <a:pt x="725" y="1733"/>
                    <a:pt x="1827" y="662"/>
                    <a:pt x="3151" y="662"/>
                  </a:cubicBezTo>
                  <a:close/>
                  <a:moveTo>
                    <a:pt x="3182" y="0"/>
                  </a:moveTo>
                  <a:cubicBezTo>
                    <a:pt x="1449" y="0"/>
                    <a:pt x="95" y="1418"/>
                    <a:pt x="95" y="3119"/>
                  </a:cubicBezTo>
                  <a:cubicBezTo>
                    <a:pt x="95" y="3655"/>
                    <a:pt x="189" y="4190"/>
                    <a:pt x="473" y="4663"/>
                  </a:cubicBezTo>
                  <a:lnTo>
                    <a:pt x="32" y="5766"/>
                  </a:lnTo>
                  <a:cubicBezTo>
                    <a:pt x="0" y="5860"/>
                    <a:pt x="32" y="5986"/>
                    <a:pt x="126" y="6112"/>
                  </a:cubicBezTo>
                  <a:cubicBezTo>
                    <a:pt x="189" y="6175"/>
                    <a:pt x="315" y="6238"/>
                    <a:pt x="473" y="6238"/>
                  </a:cubicBezTo>
                  <a:lnTo>
                    <a:pt x="1764" y="5923"/>
                  </a:lnTo>
                  <a:cubicBezTo>
                    <a:pt x="2206" y="6144"/>
                    <a:pt x="2678" y="6238"/>
                    <a:pt x="3182" y="6238"/>
                  </a:cubicBezTo>
                  <a:cubicBezTo>
                    <a:pt x="4915" y="6238"/>
                    <a:pt x="6301" y="4820"/>
                    <a:pt x="6301" y="3119"/>
                  </a:cubicBezTo>
                  <a:cubicBezTo>
                    <a:pt x="6301" y="1386"/>
                    <a:pt x="4883" y="0"/>
                    <a:pt x="31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" name="Google Shape;9904;p80">
              <a:extLst>
                <a:ext uri="{FF2B5EF4-FFF2-40B4-BE49-F238E27FC236}">
                  <a16:creationId xmlns:a16="http://schemas.microsoft.com/office/drawing/2014/main" id="{F9194F9C-E2C2-37B0-D2FA-0D5A2406AB18}"/>
                </a:ext>
              </a:extLst>
            </p:cNvPr>
            <p:cNvSpPr/>
            <p:nvPr/>
          </p:nvSpPr>
          <p:spPr>
            <a:xfrm>
              <a:off x="895000" y="2058450"/>
              <a:ext cx="17350" cy="18125"/>
            </a:xfrm>
            <a:custGeom>
              <a:avLst/>
              <a:gdLst/>
              <a:ahLst/>
              <a:cxnLst/>
              <a:rect l="l" t="t" r="r" b="b"/>
              <a:pathLst>
                <a:path w="694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78"/>
                  </a:cubicBezTo>
                  <a:cubicBezTo>
                    <a:pt x="0" y="567"/>
                    <a:pt x="158" y="725"/>
                    <a:pt x="347" y="725"/>
                  </a:cubicBezTo>
                  <a:cubicBezTo>
                    <a:pt x="536" y="725"/>
                    <a:pt x="693" y="567"/>
                    <a:pt x="693" y="378"/>
                  </a:cubicBez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" name="Google Shape;9214;p78">
            <a:extLst>
              <a:ext uri="{FF2B5EF4-FFF2-40B4-BE49-F238E27FC236}">
                <a16:creationId xmlns:a16="http://schemas.microsoft.com/office/drawing/2014/main" id="{07519DDA-58C1-939A-9BC5-823BD945C9EF}"/>
              </a:ext>
            </a:extLst>
          </p:cNvPr>
          <p:cNvGrpSpPr/>
          <p:nvPr/>
        </p:nvGrpSpPr>
        <p:grpSpPr>
          <a:xfrm>
            <a:off x="1252600" y="4051043"/>
            <a:ext cx="458040" cy="453628"/>
            <a:chOff x="3860250" y="1427025"/>
            <a:chExt cx="487900" cy="483200"/>
          </a:xfrm>
          <a:solidFill>
            <a:srgbClr val="1A314F"/>
          </a:solidFill>
        </p:grpSpPr>
        <p:sp>
          <p:nvSpPr>
            <p:cNvPr id="34" name="Google Shape;9215;p78">
              <a:extLst>
                <a:ext uri="{FF2B5EF4-FFF2-40B4-BE49-F238E27FC236}">
                  <a16:creationId xmlns:a16="http://schemas.microsoft.com/office/drawing/2014/main" id="{8144B20A-6F96-280E-BAA9-D283070DF707}"/>
                </a:ext>
              </a:extLst>
            </p:cNvPr>
            <p:cNvSpPr/>
            <p:nvPr/>
          </p:nvSpPr>
          <p:spPr>
            <a:xfrm>
              <a:off x="3875800" y="1427025"/>
              <a:ext cx="472350" cy="468650"/>
            </a:xfrm>
            <a:custGeom>
              <a:avLst/>
              <a:gdLst/>
              <a:ahLst/>
              <a:cxnLst/>
              <a:rect l="l" t="t" r="r" b="b"/>
              <a:pathLst>
                <a:path w="18894" h="18746" extrusionOk="0">
                  <a:moveTo>
                    <a:pt x="15874" y="1821"/>
                  </a:moveTo>
                  <a:lnTo>
                    <a:pt x="6498" y="9403"/>
                  </a:lnTo>
                  <a:lnTo>
                    <a:pt x="1918" y="5629"/>
                  </a:lnTo>
                  <a:lnTo>
                    <a:pt x="15874" y="1821"/>
                  </a:lnTo>
                  <a:close/>
                  <a:moveTo>
                    <a:pt x="14524" y="4370"/>
                  </a:moveTo>
                  <a:lnTo>
                    <a:pt x="8425" y="11912"/>
                  </a:lnTo>
                  <a:lnTo>
                    <a:pt x="6257" y="12634"/>
                  </a:lnTo>
                  <a:lnTo>
                    <a:pt x="6981" y="10469"/>
                  </a:lnTo>
                  <a:lnTo>
                    <a:pt x="14524" y="4370"/>
                  </a:lnTo>
                  <a:close/>
                  <a:moveTo>
                    <a:pt x="17072" y="3020"/>
                  </a:moveTo>
                  <a:lnTo>
                    <a:pt x="13265" y="16976"/>
                  </a:lnTo>
                  <a:lnTo>
                    <a:pt x="9491" y="12392"/>
                  </a:lnTo>
                  <a:lnTo>
                    <a:pt x="17072" y="3020"/>
                  </a:lnTo>
                  <a:close/>
                  <a:moveTo>
                    <a:pt x="18298" y="0"/>
                  </a:moveTo>
                  <a:cubicBezTo>
                    <a:pt x="18286" y="0"/>
                    <a:pt x="18274" y="0"/>
                    <a:pt x="18262" y="3"/>
                  </a:cubicBezTo>
                  <a:lnTo>
                    <a:pt x="18253" y="3"/>
                  </a:lnTo>
                  <a:cubicBezTo>
                    <a:pt x="18238" y="6"/>
                    <a:pt x="18223" y="6"/>
                    <a:pt x="18211" y="12"/>
                  </a:cubicBezTo>
                  <a:lnTo>
                    <a:pt x="18193" y="15"/>
                  </a:lnTo>
                  <a:lnTo>
                    <a:pt x="18178" y="18"/>
                  </a:lnTo>
                  <a:lnTo>
                    <a:pt x="562" y="4822"/>
                  </a:lnTo>
                  <a:cubicBezTo>
                    <a:pt x="121" y="4943"/>
                    <a:pt x="0" y="5511"/>
                    <a:pt x="351" y="5804"/>
                  </a:cubicBezTo>
                  <a:lnTo>
                    <a:pt x="5834" y="10321"/>
                  </a:lnTo>
                  <a:lnTo>
                    <a:pt x="4826" y="13349"/>
                  </a:lnTo>
                  <a:cubicBezTo>
                    <a:pt x="4696" y="13732"/>
                    <a:pt x="4991" y="14098"/>
                    <a:pt x="5359" y="14098"/>
                  </a:cubicBezTo>
                  <a:cubicBezTo>
                    <a:pt x="5418" y="14098"/>
                    <a:pt x="5479" y="14089"/>
                    <a:pt x="5541" y="14068"/>
                  </a:cubicBezTo>
                  <a:lnTo>
                    <a:pt x="8570" y="13060"/>
                  </a:lnTo>
                  <a:lnTo>
                    <a:pt x="13087" y="18540"/>
                  </a:lnTo>
                  <a:cubicBezTo>
                    <a:pt x="13195" y="18670"/>
                    <a:pt x="13355" y="18745"/>
                    <a:pt x="13525" y="18745"/>
                  </a:cubicBezTo>
                  <a:cubicBezTo>
                    <a:pt x="13564" y="18745"/>
                    <a:pt x="13603" y="18742"/>
                    <a:pt x="13642" y="18733"/>
                  </a:cubicBezTo>
                  <a:cubicBezTo>
                    <a:pt x="13848" y="18691"/>
                    <a:pt x="14014" y="18534"/>
                    <a:pt x="14071" y="18328"/>
                  </a:cubicBezTo>
                  <a:lnTo>
                    <a:pt x="18875" y="716"/>
                  </a:lnTo>
                  <a:cubicBezTo>
                    <a:pt x="18875" y="710"/>
                    <a:pt x="18875" y="704"/>
                    <a:pt x="18878" y="698"/>
                  </a:cubicBezTo>
                  <a:lnTo>
                    <a:pt x="18881" y="683"/>
                  </a:lnTo>
                  <a:cubicBezTo>
                    <a:pt x="18884" y="668"/>
                    <a:pt x="18887" y="653"/>
                    <a:pt x="18890" y="637"/>
                  </a:cubicBezTo>
                  <a:cubicBezTo>
                    <a:pt x="18890" y="637"/>
                    <a:pt x="18890" y="634"/>
                    <a:pt x="18890" y="631"/>
                  </a:cubicBezTo>
                  <a:cubicBezTo>
                    <a:pt x="18890" y="619"/>
                    <a:pt x="18890" y="604"/>
                    <a:pt x="18893" y="592"/>
                  </a:cubicBezTo>
                  <a:lnTo>
                    <a:pt x="18893" y="580"/>
                  </a:lnTo>
                  <a:cubicBezTo>
                    <a:pt x="18893" y="568"/>
                    <a:pt x="18893" y="553"/>
                    <a:pt x="18893" y="541"/>
                  </a:cubicBezTo>
                  <a:cubicBezTo>
                    <a:pt x="18893" y="538"/>
                    <a:pt x="18893" y="535"/>
                    <a:pt x="18893" y="532"/>
                  </a:cubicBezTo>
                  <a:cubicBezTo>
                    <a:pt x="18893" y="517"/>
                    <a:pt x="18890" y="502"/>
                    <a:pt x="18890" y="487"/>
                  </a:cubicBezTo>
                  <a:cubicBezTo>
                    <a:pt x="18890" y="483"/>
                    <a:pt x="18890" y="480"/>
                    <a:pt x="18887" y="477"/>
                  </a:cubicBezTo>
                  <a:cubicBezTo>
                    <a:pt x="18887" y="465"/>
                    <a:pt x="18884" y="453"/>
                    <a:pt x="18881" y="441"/>
                  </a:cubicBezTo>
                  <a:lnTo>
                    <a:pt x="18878" y="429"/>
                  </a:lnTo>
                  <a:cubicBezTo>
                    <a:pt x="18875" y="417"/>
                    <a:pt x="18872" y="402"/>
                    <a:pt x="18866" y="390"/>
                  </a:cubicBezTo>
                  <a:cubicBezTo>
                    <a:pt x="18866" y="387"/>
                    <a:pt x="18866" y="384"/>
                    <a:pt x="18863" y="381"/>
                  </a:cubicBezTo>
                  <a:cubicBezTo>
                    <a:pt x="18860" y="369"/>
                    <a:pt x="18854" y="354"/>
                    <a:pt x="18848" y="345"/>
                  </a:cubicBezTo>
                  <a:cubicBezTo>
                    <a:pt x="18848" y="339"/>
                    <a:pt x="18845" y="333"/>
                    <a:pt x="18842" y="329"/>
                  </a:cubicBezTo>
                  <a:cubicBezTo>
                    <a:pt x="18839" y="323"/>
                    <a:pt x="18833" y="308"/>
                    <a:pt x="18830" y="299"/>
                  </a:cubicBezTo>
                  <a:cubicBezTo>
                    <a:pt x="18824" y="290"/>
                    <a:pt x="18824" y="290"/>
                    <a:pt x="18821" y="287"/>
                  </a:cubicBezTo>
                  <a:cubicBezTo>
                    <a:pt x="18815" y="275"/>
                    <a:pt x="18806" y="263"/>
                    <a:pt x="18797" y="248"/>
                  </a:cubicBezTo>
                  <a:lnTo>
                    <a:pt x="18790" y="239"/>
                  </a:lnTo>
                  <a:cubicBezTo>
                    <a:pt x="18784" y="230"/>
                    <a:pt x="18775" y="221"/>
                    <a:pt x="18769" y="212"/>
                  </a:cubicBezTo>
                  <a:cubicBezTo>
                    <a:pt x="18760" y="203"/>
                    <a:pt x="18763" y="203"/>
                    <a:pt x="18760" y="200"/>
                  </a:cubicBezTo>
                  <a:cubicBezTo>
                    <a:pt x="18751" y="188"/>
                    <a:pt x="18739" y="176"/>
                    <a:pt x="18727" y="163"/>
                  </a:cubicBezTo>
                  <a:cubicBezTo>
                    <a:pt x="18718" y="154"/>
                    <a:pt x="18706" y="142"/>
                    <a:pt x="18694" y="133"/>
                  </a:cubicBezTo>
                  <a:lnTo>
                    <a:pt x="18682" y="124"/>
                  </a:lnTo>
                  <a:cubicBezTo>
                    <a:pt x="18673" y="115"/>
                    <a:pt x="18664" y="109"/>
                    <a:pt x="18655" y="103"/>
                  </a:cubicBezTo>
                  <a:lnTo>
                    <a:pt x="18643" y="94"/>
                  </a:lnTo>
                  <a:cubicBezTo>
                    <a:pt x="18630" y="88"/>
                    <a:pt x="18618" y="79"/>
                    <a:pt x="18606" y="73"/>
                  </a:cubicBezTo>
                  <a:lnTo>
                    <a:pt x="18591" y="64"/>
                  </a:lnTo>
                  <a:lnTo>
                    <a:pt x="18564" y="52"/>
                  </a:lnTo>
                  <a:lnTo>
                    <a:pt x="18549" y="43"/>
                  </a:lnTo>
                  <a:cubicBezTo>
                    <a:pt x="18537" y="40"/>
                    <a:pt x="18522" y="34"/>
                    <a:pt x="18510" y="28"/>
                  </a:cubicBezTo>
                  <a:lnTo>
                    <a:pt x="18501" y="28"/>
                  </a:lnTo>
                  <a:cubicBezTo>
                    <a:pt x="18489" y="22"/>
                    <a:pt x="18476" y="18"/>
                    <a:pt x="18464" y="15"/>
                  </a:cubicBezTo>
                  <a:lnTo>
                    <a:pt x="18449" y="12"/>
                  </a:lnTo>
                  <a:lnTo>
                    <a:pt x="18416" y="6"/>
                  </a:lnTo>
                  <a:lnTo>
                    <a:pt x="18404" y="3"/>
                  </a:lnTo>
                  <a:cubicBezTo>
                    <a:pt x="18389" y="3"/>
                    <a:pt x="18374" y="0"/>
                    <a:pt x="1835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35" name="Google Shape;9216;p78">
              <a:extLst>
                <a:ext uri="{FF2B5EF4-FFF2-40B4-BE49-F238E27FC236}">
                  <a16:creationId xmlns:a16="http://schemas.microsoft.com/office/drawing/2014/main" id="{C3099E21-0D3E-2CDF-8462-52D287D9C8B4}"/>
                </a:ext>
              </a:extLst>
            </p:cNvPr>
            <p:cNvSpPr/>
            <p:nvPr/>
          </p:nvSpPr>
          <p:spPr>
            <a:xfrm>
              <a:off x="3860250" y="1861675"/>
              <a:ext cx="54675" cy="48550"/>
            </a:xfrm>
            <a:custGeom>
              <a:avLst/>
              <a:gdLst/>
              <a:ahLst/>
              <a:cxnLst/>
              <a:rect l="l" t="t" r="r" b="b"/>
              <a:pathLst>
                <a:path w="2187" h="1942" extrusionOk="0">
                  <a:moveTo>
                    <a:pt x="1563" y="1"/>
                  </a:moveTo>
                  <a:cubicBezTo>
                    <a:pt x="1416" y="1"/>
                    <a:pt x="1268" y="58"/>
                    <a:pt x="1157" y="172"/>
                  </a:cubicBezTo>
                  <a:lnTo>
                    <a:pt x="357" y="976"/>
                  </a:lnTo>
                  <a:cubicBezTo>
                    <a:pt x="0" y="1332"/>
                    <a:pt x="254" y="1942"/>
                    <a:pt x="758" y="1942"/>
                  </a:cubicBezTo>
                  <a:cubicBezTo>
                    <a:pt x="906" y="1942"/>
                    <a:pt x="1051" y="1882"/>
                    <a:pt x="1157" y="1776"/>
                  </a:cubicBezTo>
                  <a:lnTo>
                    <a:pt x="1957" y="973"/>
                  </a:lnTo>
                  <a:cubicBezTo>
                    <a:pt x="2184" y="755"/>
                    <a:pt x="2187" y="390"/>
                    <a:pt x="1963" y="166"/>
                  </a:cubicBezTo>
                  <a:cubicBezTo>
                    <a:pt x="1853" y="56"/>
                    <a:pt x="1708" y="1"/>
                    <a:pt x="15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36" name="Google Shape;9217;p78">
              <a:extLst>
                <a:ext uri="{FF2B5EF4-FFF2-40B4-BE49-F238E27FC236}">
                  <a16:creationId xmlns:a16="http://schemas.microsoft.com/office/drawing/2014/main" id="{4146C81A-C778-2A29-039B-6EF4E02C4485}"/>
                </a:ext>
              </a:extLst>
            </p:cNvPr>
            <p:cNvSpPr/>
            <p:nvPr/>
          </p:nvSpPr>
          <p:spPr>
            <a:xfrm>
              <a:off x="3923425" y="1801775"/>
              <a:ext cx="51350" cy="48550"/>
            </a:xfrm>
            <a:custGeom>
              <a:avLst/>
              <a:gdLst/>
              <a:ahLst/>
              <a:cxnLst/>
              <a:rect l="l" t="t" r="r" b="b"/>
              <a:pathLst>
                <a:path w="2054" h="1942" extrusionOk="0">
                  <a:moveTo>
                    <a:pt x="1430" y="0"/>
                  </a:moveTo>
                  <a:cubicBezTo>
                    <a:pt x="1286" y="0"/>
                    <a:pt x="1141" y="56"/>
                    <a:pt x="1030" y="168"/>
                  </a:cubicBezTo>
                  <a:lnTo>
                    <a:pt x="230" y="968"/>
                  </a:lnTo>
                  <a:cubicBezTo>
                    <a:pt x="4" y="1189"/>
                    <a:pt x="1" y="1551"/>
                    <a:pt x="224" y="1774"/>
                  </a:cubicBezTo>
                  <a:cubicBezTo>
                    <a:pt x="334" y="1886"/>
                    <a:pt x="478" y="1941"/>
                    <a:pt x="623" y="1941"/>
                  </a:cubicBezTo>
                  <a:cubicBezTo>
                    <a:pt x="771" y="1941"/>
                    <a:pt x="919" y="1883"/>
                    <a:pt x="1030" y="1768"/>
                  </a:cubicBezTo>
                  <a:lnTo>
                    <a:pt x="1831" y="968"/>
                  </a:lnTo>
                  <a:cubicBezTo>
                    <a:pt x="2054" y="745"/>
                    <a:pt x="2051" y="388"/>
                    <a:pt x="1831" y="168"/>
                  </a:cubicBezTo>
                  <a:cubicBezTo>
                    <a:pt x="1720" y="56"/>
                    <a:pt x="1575" y="0"/>
                    <a:pt x="14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37" name="Google Shape;9949;p80">
            <a:extLst>
              <a:ext uri="{FF2B5EF4-FFF2-40B4-BE49-F238E27FC236}">
                <a16:creationId xmlns:a16="http://schemas.microsoft.com/office/drawing/2014/main" id="{81040957-0EC5-54F4-4C89-3C3C3AFCCFFA}"/>
              </a:ext>
            </a:extLst>
          </p:cNvPr>
          <p:cNvGrpSpPr/>
          <p:nvPr/>
        </p:nvGrpSpPr>
        <p:grpSpPr>
          <a:xfrm>
            <a:off x="1225994" y="2248327"/>
            <a:ext cx="576000" cy="576000"/>
            <a:chOff x="6131900" y="2301825"/>
            <a:chExt cx="295375" cy="294600"/>
          </a:xfrm>
          <a:solidFill>
            <a:srgbClr val="1A314F"/>
          </a:solidFill>
        </p:grpSpPr>
        <p:sp>
          <p:nvSpPr>
            <p:cNvPr id="38" name="Google Shape;9950;p80">
              <a:extLst>
                <a:ext uri="{FF2B5EF4-FFF2-40B4-BE49-F238E27FC236}">
                  <a16:creationId xmlns:a16="http://schemas.microsoft.com/office/drawing/2014/main" id="{4925BBB5-254A-12C5-1688-63CFA5EAA1B7}"/>
                </a:ext>
              </a:extLst>
            </p:cNvPr>
            <p:cNvSpPr/>
            <p:nvPr/>
          </p:nvSpPr>
          <p:spPr>
            <a:xfrm>
              <a:off x="6131900" y="2301825"/>
              <a:ext cx="295375" cy="294600"/>
            </a:xfrm>
            <a:custGeom>
              <a:avLst/>
              <a:gdLst/>
              <a:ahLst/>
              <a:cxnLst/>
              <a:rect l="l" t="t" r="r" b="b"/>
              <a:pathLst>
                <a:path w="11815" h="11784" extrusionOk="0">
                  <a:moveTo>
                    <a:pt x="3813" y="630"/>
                  </a:moveTo>
                  <a:cubicBezTo>
                    <a:pt x="4002" y="630"/>
                    <a:pt x="4159" y="788"/>
                    <a:pt x="4159" y="977"/>
                  </a:cubicBezTo>
                  <a:lnTo>
                    <a:pt x="4159" y="1355"/>
                  </a:lnTo>
                  <a:lnTo>
                    <a:pt x="1387" y="1355"/>
                  </a:lnTo>
                  <a:lnTo>
                    <a:pt x="1387" y="977"/>
                  </a:lnTo>
                  <a:lnTo>
                    <a:pt x="1355" y="977"/>
                  </a:lnTo>
                  <a:cubicBezTo>
                    <a:pt x="1355" y="788"/>
                    <a:pt x="1513" y="630"/>
                    <a:pt x="1733" y="630"/>
                  </a:cubicBezTo>
                  <a:close/>
                  <a:moveTo>
                    <a:pt x="10114" y="1355"/>
                  </a:moveTo>
                  <a:cubicBezTo>
                    <a:pt x="10303" y="1355"/>
                    <a:pt x="10460" y="1513"/>
                    <a:pt x="10460" y="1702"/>
                  </a:cubicBezTo>
                  <a:lnTo>
                    <a:pt x="10460" y="3434"/>
                  </a:lnTo>
                  <a:lnTo>
                    <a:pt x="7688" y="3434"/>
                  </a:lnTo>
                  <a:cubicBezTo>
                    <a:pt x="7656" y="3277"/>
                    <a:pt x="7656" y="1859"/>
                    <a:pt x="7656" y="1702"/>
                  </a:cubicBezTo>
                  <a:cubicBezTo>
                    <a:pt x="7656" y="1513"/>
                    <a:pt x="7814" y="1355"/>
                    <a:pt x="8034" y="1355"/>
                  </a:cubicBezTo>
                  <a:close/>
                  <a:moveTo>
                    <a:pt x="4128" y="2048"/>
                  </a:moveTo>
                  <a:lnTo>
                    <a:pt x="4128" y="4821"/>
                  </a:lnTo>
                  <a:lnTo>
                    <a:pt x="1355" y="4821"/>
                  </a:lnTo>
                  <a:lnTo>
                    <a:pt x="1355" y="2048"/>
                  </a:lnTo>
                  <a:close/>
                  <a:moveTo>
                    <a:pt x="6617" y="2048"/>
                  </a:moveTo>
                  <a:cubicBezTo>
                    <a:pt x="6806" y="2048"/>
                    <a:pt x="6963" y="2206"/>
                    <a:pt x="6963" y="2395"/>
                  </a:cubicBezTo>
                  <a:lnTo>
                    <a:pt x="6963" y="4852"/>
                  </a:lnTo>
                  <a:lnTo>
                    <a:pt x="4821" y="4852"/>
                  </a:lnTo>
                  <a:lnTo>
                    <a:pt x="4821" y="2395"/>
                  </a:lnTo>
                  <a:cubicBezTo>
                    <a:pt x="4821" y="2206"/>
                    <a:pt x="4978" y="2048"/>
                    <a:pt x="5167" y="2048"/>
                  </a:cubicBezTo>
                  <a:close/>
                  <a:moveTo>
                    <a:pt x="10429" y="4127"/>
                  </a:moveTo>
                  <a:lnTo>
                    <a:pt x="10429" y="4852"/>
                  </a:lnTo>
                  <a:lnTo>
                    <a:pt x="7656" y="4852"/>
                  </a:lnTo>
                  <a:lnTo>
                    <a:pt x="7656" y="4127"/>
                  </a:lnTo>
                  <a:close/>
                  <a:moveTo>
                    <a:pt x="10775" y="5514"/>
                  </a:moveTo>
                  <a:cubicBezTo>
                    <a:pt x="10964" y="5514"/>
                    <a:pt x="11122" y="5671"/>
                    <a:pt x="11122" y="5860"/>
                  </a:cubicBezTo>
                  <a:lnTo>
                    <a:pt x="11122" y="10744"/>
                  </a:lnTo>
                  <a:cubicBezTo>
                    <a:pt x="11122" y="10964"/>
                    <a:pt x="10964" y="11122"/>
                    <a:pt x="10775" y="11122"/>
                  </a:cubicBezTo>
                  <a:lnTo>
                    <a:pt x="1009" y="11122"/>
                  </a:lnTo>
                  <a:cubicBezTo>
                    <a:pt x="820" y="11122"/>
                    <a:pt x="662" y="10964"/>
                    <a:pt x="662" y="10744"/>
                  </a:cubicBezTo>
                  <a:lnTo>
                    <a:pt x="662" y="5860"/>
                  </a:lnTo>
                  <a:cubicBezTo>
                    <a:pt x="662" y="5671"/>
                    <a:pt x="820" y="5514"/>
                    <a:pt x="1009" y="5514"/>
                  </a:cubicBezTo>
                  <a:close/>
                  <a:moveTo>
                    <a:pt x="1733" y="0"/>
                  </a:moveTo>
                  <a:cubicBezTo>
                    <a:pt x="1135" y="0"/>
                    <a:pt x="694" y="473"/>
                    <a:pt x="694" y="1040"/>
                  </a:cubicBezTo>
                  <a:lnTo>
                    <a:pt x="694" y="4884"/>
                  </a:lnTo>
                  <a:cubicBezTo>
                    <a:pt x="316" y="5041"/>
                    <a:pt x="1" y="5388"/>
                    <a:pt x="1" y="5860"/>
                  </a:cubicBezTo>
                  <a:lnTo>
                    <a:pt x="1" y="10744"/>
                  </a:lnTo>
                  <a:cubicBezTo>
                    <a:pt x="1" y="11342"/>
                    <a:pt x="473" y="11783"/>
                    <a:pt x="1009" y="11783"/>
                  </a:cubicBezTo>
                  <a:lnTo>
                    <a:pt x="10775" y="11783"/>
                  </a:lnTo>
                  <a:cubicBezTo>
                    <a:pt x="11374" y="11783"/>
                    <a:pt x="11815" y="11311"/>
                    <a:pt x="11815" y="10744"/>
                  </a:cubicBezTo>
                  <a:lnTo>
                    <a:pt x="11815" y="5860"/>
                  </a:lnTo>
                  <a:cubicBezTo>
                    <a:pt x="11815" y="5388"/>
                    <a:pt x="11531" y="5010"/>
                    <a:pt x="11122" y="4884"/>
                  </a:cubicBezTo>
                  <a:lnTo>
                    <a:pt x="11122" y="1702"/>
                  </a:lnTo>
                  <a:cubicBezTo>
                    <a:pt x="11122" y="1103"/>
                    <a:pt x="10649" y="662"/>
                    <a:pt x="10114" y="662"/>
                  </a:cubicBezTo>
                  <a:lnTo>
                    <a:pt x="8034" y="662"/>
                  </a:lnTo>
                  <a:cubicBezTo>
                    <a:pt x="7530" y="662"/>
                    <a:pt x="7152" y="977"/>
                    <a:pt x="7026" y="1418"/>
                  </a:cubicBezTo>
                  <a:cubicBezTo>
                    <a:pt x="6932" y="1387"/>
                    <a:pt x="6806" y="1355"/>
                    <a:pt x="6648" y="1355"/>
                  </a:cubicBezTo>
                  <a:lnTo>
                    <a:pt x="5230" y="1355"/>
                  </a:lnTo>
                  <a:cubicBezTo>
                    <a:pt x="5104" y="1355"/>
                    <a:pt x="4978" y="1387"/>
                    <a:pt x="4884" y="1418"/>
                  </a:cubicBezTo>
                  <a:lnTo>
                    <a:pt x="4884" y="1040"/>
                  </a:lnTo>
                  <a:cubicBezTo>
                    <a:pt x="4884" y="441"/>
                    <a:pt x="4380" y="0"/>
                    <a:pt x="38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Google Shape;9951;p80">
              <a:extLst>
                <a:ext uri="{FF2B5EF4-FFF2-40B4-BE49-F238E27FC236}">
                  <a16:creationId xmlns:a16="http://schemas.microsoft.com/office/drawing/2014/main" id="{EB4AC7E6-84E0-F8C4-AB7E-F807953933D7}"/>
                </a:ext>
              </a:extLst>
            </p:cNvPr>
            <p:cNvSpPr/>
            <p:nvPr/>
          </p:nvSpPr>
          <p:spPr>
            <a:xfrm>
              <a:off x="6218550" y="2456200"/>
              <a:ext cx="122100" cy="51225"/>
            </a:xfrm>
            <a:custGeom>
              <a:avLst/>
              <a:gdLst/>
              <a:ahLst/>
              <a:cxnLst/>
              <a:rect l="l" t="t" r="r" b="b"/>
              <a:pathLst>
                <a:path w="4884" h="2049" extrusionOk="0">
                  <a:moveTo>
                    <a:pt x="3844" y="725"/>
                  </a:moveTo>
                  <a:cubicBezTo>
                    <a:pt x="4033" y="725"/>
                    <a:pt x="4190" y="882"/>
                    <a:pt x="4190" y="1071"/>
                  </a:cubicBezTo>
                  <a:cubicBezTo>
                    <a:pt x="4190" y="1260"/>
                    <a:pt x="4033" y="1418"/>
                    <a:pt x="3844" y="1418"/>
                  </a:cubicBezTo>
                  <a:lnTo>
                    <a:pt x="1008" y="1418"/>
                  </a:lnTo>
                  <a:cubicBezTo>
                    <a:pt x="819" y="1418"/>
                    <a:pt x="662" y="1260"/>
                    <a:pt x="662" y="1071"/>
                  </a:cubicBezTo>
                  <a:cubicBezTo>
                    <a:pt x="662" y="882"/>
                    <a:pt x="819" y="725"/>
                    <a:pt x="1008" y="725"/>
                  </a:cubicBezTo>
                  <a:close/>
                  <a:moveTo>
                    <a:pt x="1008" y="0"/>
                  </a:moveTo>
                  <a:cubicBezTo>
                    <a:pt x="410" y="0"/>
                    <a:pt x="0" y="473"/>
                    <a:pt x="0" y="1040"/>
                  </a:cubicBezTo>
                  <a:cubicBezTo>
                    <a:pt x="0" y="1639"/>
                    <a:pt x="473" y="2048"/>
                    <a:pt x="1008" y="2048"/>
                  </a:cubicBezTo>
                  <a:lnTo>
                    <a:pt x="3844" y="2048"/>
                  </a:lnTo>
                  <a:cubicBezTo>
                    <a:pt x="4442" y="2048"/>
                    <a:pt x="4883" y="1576"/>
                    <a:pt x="4883" y="1040"/>
                  </a:cubicBezTo>
                  <a:cubicBezTo>
                    <a:pt x="4852" y="473"/>
                    <a:pt x="4411" y="0"/>
                    <a:pt x="38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Google Shape;9952;p80">
              <a:extLst>
                <a:ext uri="{FF2B5EF4-FFF2-40B4-BE49-F238E27FC236}">
                  <a16:creationId xmlns:a16="http://schemas.microsoft.com/office/drawing/2014/main" id="{E1EBAF8F-EEDA-B341-F007-8762F92F96A7}"/>
                </a:ext>
              </a:extLst>
            </p:cNvPr>
            <p:cNvSpPr/>
            <p:nvPr/>
          </p:nvSpPr>
          <p:spPr>
            <a:xfrm>
              <a:off x="6340625" y="2353025"/>
              <a:ext cx="35475" cy="18125"/>
            </a:xfrm>
            <a:custGeom>
              <a:avLst/>
              <a:gdLst/>
              <a:ahLst/>
              <a:cxnLst/>
              <a:rect l="l" t="t" r="r" b="b"/>
              <a:pathLst>
                <a:path w="1419" h="725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67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61" y="725"/>
                    <a:pt x="1418" y="567"/>
                    <a:pt x="1418" y="347"/>
                  </a:cubicBezTo>
                  <a:cubicBezTo>
                    <a:pt x="1355" y="158"/>
                    <a:pt x="1198" y="0"/>
                    <a:pt x="10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Google Shape;9953;p80">
              <a:extLst>
                <a:ext uri="{FF2B5EF4-FFF2-40B4-BE49-F238E27FC236}">
                  <a16:creationId xmlns:a16="http://schemas.microsoft.com/office/drawing/2014/main" id="{EC8B0123-24C9-0EE1-1E21-8F389CA185D4}"/>
                </a:ext>
              </a:extLst>
            </p:cNvPr>
            <p:cNvSpPr/>
            <p:nvPr/>
          </p:nvSpPr>
          <p:spPr>
            <a:xfrm>
              <a:off x="6183100" y="2369550"/>
              <a:ext cx="35475" cy="18150"/>
            </a:xfrm>
            <a:custGeom>
              <a:avLst/>
              <a:gdLst/>
              <a:ahLst/>
              <a:cxnLst/>
              <a:rect l="l" t="t" r="r" b="b"/>
              <a:pathLst>
                <a:path w="1419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cubicBezTo>
                    <a:pt x="0" y="568"/>
                    <a:pt x="158" y="725"/>
                    <a:pt x="347" y="725"/>
                  </a:cubicBezTo>
                  <a:lnTo>
                    <a:pt x="1040" y="725"/>
                  </a:lnTo>
                  <a:cubicBezTo>
                    <a:pt x="1261" y="725"/>
                    <a:pt x="1418" y="568"/>
                    <a:pt x="1418" y="379"/>
                  </a:cubicBezTo>
                  <a:cubicBezTo>
                    <a:pt x="1418" y="158"/>
                    <a:pt x="1261" y="1"/>
                    <a:pt x="104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2771561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 txBox="1">
            <a:spLocks noGrp="1"/>
          </p:cNvSpPr>
          <p:nvPr>
            <p:ph type="title" idx="2"/>
          </p:nvPr>
        </p:nvSpPr>
        <p:spPr>
          <a:xfrm>
            <a:off x="877737" y="1728472"/>
            <a:ext cx="2622400" cy="130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7</a:t>
            </a:r>
            <a:endParaRPr dirty="0"/>
          </a:p>
        </p:txBody>
      </p:sp>
      <p:sp>
        <p:nvSpPr>
          <p:cNvPr id="366" name="Google Shape;366;p37"/>
          <p:cNvSpPr txBox="1">
            <a:spLocks noGrp="1"/>
          </p:cNvSpPr>
          <p:nvPr>
            <p:ph type="title"/>
          </p:nvPr>
        </p:nvSpPr>
        <p:spPr>
          <a:xfrm>
            <a:off x="961200" y="3855000"/>
            <a:ext cx="7388000" cy="108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Resumen de decisiones</a:t>
            </a:r>
            <a:endParaRPr dirty="0"/>
          </a:p>
        </p:txBody>
      </p:sp>
      <p:sp>
        <p:nvSpPr>
          <p:cNvPr id="367" name="Google Shape;367;p37"/>
          <p:cNvSpPr txBox="1">
            <a:spLocks noGrp="1"/>
          </p:cNvSpPr>
          <p:nvPr>
            <p:ph type="subTitle" idx="1"/>
          </p:nvPr>
        </p:nvSpPr>
        <p:spPr>
          <a:xfrm>
            <a:off x="969633" y="4711533"/>
            <a:ext cx="5225200" cy="125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/>
              <a:t>¿Qué hemos acordado hoy?</a:t>
            </a:r>
            <a:endParaRPr dirty="0"/>
          </a:p>
        </p:txBody>
      </p:sp>
      <p:sp>
        <p:nvSpPr>
          <p:cNvPr id="15" name="Google Shape;11120;p84">
            <a:extLst>
              <a:ext uri="{FF2B5EF4-FFF2-40B4-BE49-F238E27FC236}">
                <a16:creationId xmlns:a16="http://schemas.microsoft.com/office/drawing/2014/main" id="{C1CC0A9C-846F-E9F6-3894-0791145D6B52}"/>
              </a:ext>
            </a:extLst>
          </p:cNvPr>
          <p:cNvSpPr/>
          <p:nvPr/>
        </p:nvSpPr>
        <p:spPr>
          <a:xfrm>
            <a:off x="8691865" y="972553"/>
            <a:ext cx="1515837" cy="1511838"/>
          </a:xfrm>
          <a:custGeom>
            <a:avLst/>
            <a:gdLst/>
            <a:ahLst/>
            <a:cxnLst/>
            <a:rect l="l" t="t" r="r" b="b"/>
            <a:pathLst>
              <a:path w="11752" h="11721" extrusionOk="0">
                <a:moveTo>
                  <a:pt x="6490" y="662"/>
                </a:moveTo>
                <a:cubicBezTo>
                  <a:pt x="6711" y="662"/>
                  <a:pt x="6868" y="820"/>
                  <a:pt x="6868" y="1009"/>
                </a:cubicBezTo>
                <a:lnTo>
                  <a:pt x="6868" y="1355"/>
                </a:lnTo>
                <a:lnTo>
                  <a:pt x="5167" y="1355"/>
                </a:lnTo>
                <a:cubicBezTo>
                  <a:pt x="4600" y="1355"/>
                  <a:pt x="4127" y="1828"/>
                  <a:pt x="4127" y="2395"/>
                </a:cubicBezTo>
                <a:lnTo>
                  <a:pt x="4127" y="2773"/>
                </a:lnTo>
                <a:lnTo>
                  <a:pt x="3088" y="2773"/>
                </a:lnTo>
                <a:cubicBezTo>
                  <a:pt x="2993" y="2773"/>
                  <a:pt x="2867" y="2836"/>
                  <a:pt x="2836" y="2899"/>
                </a:cubicBezTo>
                <a:lnTo>
                  <a:pt x="2048" y="3687"/>
                </a:lnTo>
                <a:lnTo>
                  <a:pt x="2048" y="3151"/>
                </a:lnTo>
                <a:cubicBezTo>
                  <a:pt x="2048" y="2931"/>
                  <a:pt x="1891" y="2773"/>
                  <a:pt x="1702" y="2773"/>
                </a:cubicBezTo>
                <a:lnTo>
                  <a:pt x="1040" y="2773"/>
                </a:lnTo>
                <a:cubicBezTo>
                  <a:pt x="819" y="2773"/>
                  <a:pt x="662" y="2616"/>
                  <a:pt x="662" y="2427"/>
                </a:cubicBezTo>
                <a:lnTo>
                  <a:pt x="662" y="1009"/>
                </a:lnTo>
                <a:cubicBezTo>
                  <a:pt x="662" y="820"/>
                  <a:pt x="819" y="662"/>
                  <a:pt x="1040" y="662"/>
                </a:cubicBezTo>
                <a:close/>
                <a:moveTo>
                  <a:pt x="10649" y="1986"/>
                </a:moveTo>
                <a:cubicBezTo>
                  <a:pt x="10838" y="1986"/>
                  <a:pt x="10995" y="2143"/>
                  <a:pt x="10995" y="2364"/>
                </a:cubicBezTo>
                <a:lnTo>
                  <a:pt x="10995" y="3781"/>
                </a:lnTo>
                <a:cubicBezTo>
                  <a:pt x="10995" y="3970"/>
                  <a:pt x="10838" y="4128"/>
                  <a:pt x="10649" y="4128"/>
                </a:cubicBezTo>
                <a:lnTo>
                  <a:pt x="8601" y="4128"/>
                </a:lnTo>
                <a:cubicBezTo>
                  <a:pt x="8412" y="4128"/>
                  <a:pt x="8255" y="4285"/>
                  <a:pt x="8255" y="4474"/>
                </a:cubicBezTo>
                <a:lnTo>
                  <a:pt x="8255" y="5041"/>
                </a:lnTo>
                <a:lnTo>
                  <a:pt x="7404" y="4191"/>
                </a:lnTo>
                <a:cubicBezTo>
                  <a:pt x="7372" y="4159"/>
                  <a:pt x="7246" y="4128"/>
                  <a:pt x="7183" y="4128"/>
                </a:cubicBezTo>
                <a:lnTo>
                  <a:pt x="5136" y="4128"/>
                </a:lnTo>
                <a:cubicBezTo>
                  <a:pt x="4947" y="4128"/>
                  <a:pt x="4789" y="3970"/>
                  <a:pt x="4789" y="3781"/>
                </a:cubicBezTo>
                <a:lnTo>
                  <a:pt x="4789" y="2364"/>
                </a:lnTo>
                <a:cubicBezTo>
                  <a:pt x="4789" y="2143"/>
                  <a:pt x="4947" y="1986"/>
                  <a:pt x="5136" y="1986"/>
                </a:cubicBezTo>
                <a:close/>
                <a:moveTo>
                  <a:pt x="3088" y="6207"/>
                </a:moveTo>
                <a:cubicBezTo>
                  <a:pt x="3623" y="6207"/>
                  <a:pt x="4096" y="6680"/>
                  <a:pt x="4096" y="7247"/>
                </a:cubicBezTo>
                <a:cubicBezTo>
                  <a:pt x="4096" y="7782"/>
                  <a:pt x="3623" y="8255"/>
                  <a:pt x="3088" y="8255"/>
                </a:cubicBezTo>
                <a:cubicBezTo>
                  <a:pt x="2521" y="8255"/>
                  <a:pt x="2048" y="7782"/>
                  <a:pt x="2048" y="7247"/>
                </a:cubicBezTo>
                <a:cubicBezTo>
                  <a:pt x="2048" y="6648"/>
                  <a:pt x="2489" y="6207"/>
                  <a:pt x="3088" y="6207"/>
                </a:cubicBezTo>
                <a:close/>
                <a:moveTo>
                  <a:pt x="8601" y="6207"/>
                </a:moveTo>
                <a:cubicBezTo>
                  <a:pt x="9137" y="6207"/>
                  <a:pt x="9609" y="6648"/>
                  <a:pt x="9609" y="7247"/>
                </a:cubicBezTo>
                <a:cubicBezTo>
                  <a:pt x="9609" y="7782"/>
                  <a:pt x="9137" y="8255"/>
                  <a:pt x="8601" y="8255"/>
                </a:cubicBezTo>
                <a:cubicBezTo>
                  <a:pt x="8003" y="8255"/>
                  <a:pt x="7530" y="7782"/>
                  <a:pt x="7530" y="7247"/>
                </a:cubicBezTo>
                <a:cubicBezTo>
                  <a:pt x="7530" y="6680"/>
                  <a:pt x="8003" y="6207"/>
                  <a:pt x="8601" y="6207"/>
                </a:cubicBezTo>
                <a:close/>
                <a:moveTo>
                  <a:pt x="3749" y="8980"/>
                </a:moveTo>
                <a:cubicBezTo>
                  <a:pt x="4695" y="8980"/>
                  <a:pt x="5451" y="9704"/>
                  <a:pt x="5451" y="10649"/>
                </a:cubicBezTo>
                <a:lnTo>
                  <a:pt x="5451" y="11027"/>
                </a:lnTo>
                <a:lnTo>
                  <a:pt x="630" y="11027"/>
                </a:lnTo>
                <a:lnTo>
                  <a:pt x="630" y="10649"/>
                </a:lnTo>
                <a:lnTo>
                  <a:pt x="662" y="10649"/>
                </a:lnTo>
                <a:cubicBezTo>
                  <a:pt x="662" y="9704"/>
                  <a:pt x="1418" y="8980"/>
                  <a:pt x="2363" y="8980"/>
                </a:cubicBezTo>
                <a:close/>
                <a:moveTo>
                  <a:pt x="9369" y="8976"/>
                </a:moveTo>
                <a:cubicBezTo>
                  <a:pt x="10266" y="8976"/>
                  <a:pt x="10995" y="9740"/>
                  <a:pt x="10995" y="10649"/>
                </a:cubicBezTo>
                <a:lnTo>
                  <a:pt x="10995" y="11027"/>
                </a:lnTo>
                <a:lnTo>
                  <a:pt x="6144" y="11027"/>
                </a:lnTo>
                <a:lnTo>
                  <a:pt x="6144" y="10649"/>
                </a:lnTo>
                <a:cubicBezTo>
                  <a:pt x="6144" y="9704"/>
                  <a:pt x="6900" y="8980"/>
                  <a:pt x="7845" y="8980"/>
                </a:cubicBezTo>
                <a:lnTo>
                  <a:pt x="9263" y="8980"/>
                </a:lnTo>
                <a:cubicBezTo>
                  <a:pt x="9298" y="8977"/>
                  <a:pt x="9334" y="8976"/>
                  <a:pt x="9369" y="8976"/>
                </a:cubicBezTo>
                <a:close/>
                <a:moveTo>
                  <a:pt x="1040" y="1"/>
                </a:moveTo>
                <a:cubicBezTo>
                  <a:pt x="473" y="1"/>
                  <a:pt x="0" y="473"/>
                  <a:pt x="0" y="1009"/>
                </a:cubicBezTo>
                <a:lnTo>
                  <a:pt x="0" y="2427"/>
                </a:lnTo>
                <a:cubicBezTo>
                  <a:pt x="0" y="2994"/>
                  <a:pt x="473" y="3466"/>
                  <a:pt x="1040" y="3466"/>
                </a:cubicBezTo>
                <a:lnTo>
                  <a:pt x="1386" y="3466"/>
                </a:lnTo>
                <a:lnTo>
                  <a:pt x="1386" y="4474"/>
                </a:lnTo>
                <a:cubicBezTo>
                  <a:pt x="1386" y="4688"/>
                  <a:pt x="1546" y="4829"/>
                  <a:pt x="1727" y="4829"/>
                </a:cubicBezTo>
                <a:cubicBezTo>
                  <a:pt x="1813" y="4829"/>
                  <a:pt x="1904" y="4797"/>
                  <a:pt x="1985" y="4726"/>
                </a:cubicBezTo>
                <a:lnTo>
                  <a:pt x="3245" y="3466"/>
                </a:lnTo>
                <a:lnTo>
                  <a:pt x="4096" y="3466"/>
                </a:lnTo>
                <a:lnTo>
                  <a:pt x="4096" y="3813"/>
                </a:lnTo>
                <a:cubicBezTo>
                  <a:pt x="4096" y="4348"/>
                  <a:pt x="4568" y="4821"/>
                  <a:pt x="5136" y="4821"/>
                </a:cubicBezTo>
                <a:lnTo>
                  <a:pt x="7057" y="4821"/>
                </a:lnTo>
                <a:lnTo>
                  <a:pt x="7908" y="5672"/>
                </a:lnTo>
                <a:cubicBezTo>
                  <a:pt x="7341" y="5924"/>
                  <a:pt x="6868" y="6522"/>
                  <a:pt x="6868" y="7247"/>
                </a:cubicBezTo>
                <a:cubicBezTo>
                  <a:pt x="6868" y="7625"/>
                  <a:pt x="7026" y="8034"/>
                  <a:pt x="7278" y="8349"/>
                </a:cubicBezTo>
                <a:cubicBezTo>
                  <a:pt x="6648" y="8507"/>
                  <a:pt x="6144" y="8885"/>
                  <a:pt x="5829" y="9452"/>
                </a:cubicBezTo>
                <a:cubicBezTo>
                  <a:pt x="5514" y="8917"/>
                  <a:pt x="5010" y="8539"/>
                  <a:pt x="4411" y="8381"/>
                </a:cubicBezTo>
                <a:cubicBezTo>
                  <a:pt x="4663" y="8066"/>
                  <a:pt x="4821" y="7719"/>
                  <a:pt x="4821" y="7278"/>
                </a:cubicBezTo>
                <a:cubicBezTo>
                  <a:pt x="4821" y="6333"/>
                  <a:pt x="4064" y="5577"/>
                  <a:pt x="3119" y="5577"/>
                </a:cubicBezTo>
                <a:cubicBezTo>
                  <a:pt x="2174" y="5577"/>
                  <a:pt x="1418" y="6333"/>
                  <a:pt x="1418" y="7278"/>
                </a:cubicBezTo>
                <a:cubicBezTo>
                  <a:pt x="1418" y="7719"/>
                  <a:pt x="1576" y="8097"/>
                  <a:pt x="1828" y="8381"/>
                </a:cubicBezTo>
                <a:cubicBezTo>
                  <a:pt x="788" y="8665"/>
                  <a:pt x="32" y="9610"/>
                  <a:pt x="32" y="10712"/>
                </a:cubicBezTo>
                <a:lnTo>
                  <a:pt x="32" y="11374"/>
                </a:lnTo>
                <a:cubicBezTo>
                  <a:pt x="32" y="11563"/>
                  <a:pt x="189" y="11721"/>
                  <a:pt x="410" y="11721"/>
                </a:cubicBezTo>
                <a:lnTo>
                  <a:pt x="11374" y="11721"/>
                </a:lnTo>
                <a:cubicBezTo>
                  <a:pt x="11594" y="11721"/>
                  <a:pt x="11752" y="11563"/>
                  <a:pt x="11752" y="11374"/>
                </a:cubicBezTo>
                <a:lnTo>
                  <a:pt x="11752" y="10712"/>
                </a:lnTo>
                <a:cubicBezTo>
                  <a:pt x="11752" y="9610"/>
                  <a:pt x="10995" y="8665"/>
                  <a:pt x="9956" y="8381"/>
                </a:cubicBezTo>
                <a:cubicBezTo>
                  <a:pt x="10208" y="8066"/>
                  <a:pt x="10365" y="7719"/>
                  <a:pt x="10365" y="7278"/>
                </a:cubicBezTo>
                <a:cubicBezTo>
                  <a:pt x="10365" y="6459"/>
                  <a:pt x="9767" y="5735"/>
                  <a:pt x="8979" y="5577"/>
                </a:cubicBezTo>
                <a:lnTo>
                  <a:pt x="8979" y="4884"/>
                </a:lnTo>
                <a:lnTo>
                  <a:pt x="10649" y="4884"/>
                </a:lnTo>
                <a:lnTo>
                  <a:pt x="10649" y="4821"/>
                </a:lnTo>
                <a:cubicBezTo>
                  <a:pt x="11185" y="4821"/>
                  <a:pt x="11657" y="4348"/>
                  <a:pt x="11657" y="3813"/>
                </a:cubicBezTo>
                <a:lnTo>
                  <a:pt x="11657" y="2395"/>
                </a:lnTo>
                <a:cubicBezTo>
                  <a:pt x="11657" y="1828"/>
                  <a:pt x="11185" y="1355"/>
                  <a:pt x="10649" y="1355"/>
                </a:cubicBezTo>
                <a:lnTo>
                  <a:pt x="7530" y="1355"/>
                </a:lnTo>
                <a:lnTo>
                  <a:pt x="7530" y="1009"/>
                </a:lnTo>
                <a:cubicBezTo>
                  <a:pt x="7530" y="473"/>
                  <a:pt x="7057" y="1"/>
                  <a:pt x="6490" y="1"/>
                </a:cubicBezTo>
                <a:close/>
              </a:path>
            </a:pathLst>
          </a:custGeom>
          <a:solidFill>
            <a:srgbClr val="1A31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735548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785BDE6-5934-209F-9148-50439F72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Decisiones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BB2570E3-3B80-4960-9BB9-0F5003C2E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928917"/>
              </p:ext>
            </p:extLst>
          </p:nvPr>
        </p:nvGraphicFramePr>
        <p:xfrm>
          <a:off x="428624" y="1308847"/>
          <a:ext cx="11148859" cy="471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5094">
                  <a:extLst>
                    <a:ext uri="{9D8B030D-6E8A-4147-A177-3AD203B41FA5}">
                      <a16:colId xmlns:a16="http://schemas.microsoft.com/office/drawing/2014/main" val="1768229498"/>
                    </a:ext>
                  </a:extLst>
                </a:gridCol>
                <a:gridCol w="3123765">
                  <a:extLst>
                    <a:ext uri="{9D8B030D-6E8A-4147-A177-3AD203B41FA5}">
                      <a16:colId xmlns:a16="http://schemas.microsoft.com/office/drawing/2014/main" val="3467876839"/>
                    </a:ext>
                  </a:extLst>
                </a:gridCol>
              </a:tblGrid>
              <a:tr h="753796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Criterio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>
                          <a:latin typeface="Eurostile" panose="020B0504020202050204" pitchFamily="34" charset="0"/>
                        </a:rPr>
                        <a:t>Acuerdo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90453"/>
                  </a:ext>
                </a:extLst>
              </a:tr>
              <a:tr h="753796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Es un proceso que se realiza a nivel servicio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Sí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0503186"/>
                  </a:ext>
                </a:extLst>
              </a:tr>
              <a:tr h="753796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Criterios de elección de biblioteca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De acuerdo con los presentados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873846"/>
                  </a:ext>
                </a:extLst>
              </a:tr>
              <a:tr h="753796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Recuento inicial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Sí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89007"/>
                  </a:ext>
                </a:extLst>
              </a:tr>
              <a:tr h="753796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Establecer plazos comunes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Sí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5753526"/>
                  </a:ext>
                </a:extLst>
              </a:tr>
              <a:tr h="753796"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Solapamiento revistas-e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latin typeface="Eurostile" panose="020B0504020202050204" pitchFamily="34" charset="0"/>
                        </a:rPr>
                        <a:t>Estudio por títulos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249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078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9D06C4-C329-4FFD-866F-BDCE69363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Revisar los títulos de conservación. : 6 de julio de 2022</a:t>
            </a:r>
          </a:p>
          <a:p>
            <a:r>
              <a:rPr lang="es-ES" dirty="0"/>
              <a:t>Recuento de los holdings asumidos: 15 de septiembre 2022</a:t>
            </a:r>
          </a:p>
          <a:p>
            <a:r>
              <a:rPr lang="es-ES" dirty="0"/>
              <a:t>Utilizar como canal de comunicación el alias </a:t>
            </a:r>
            <a:r>
              <a:rPr lang="es-ES" dirty="0">
                <a:hlinkClick r:id="rId2"/>
              </a:rPr>
              <a:t>hemeroteques@uv.es</a:t>
            </a:r>
            <a:r>
              <a:rPr lang="es-ES" dirty="0"/>
              <a:t> </a:t>
            </a:r>
          </a:p>
          <a:p>
            <a:r>
              <a:rPr lang="es-ES" dirty="0"/>
              <a:t>Nueva reunión en septiembre para empezar la eliminación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0C632F0-C7B9-4464-950F-A534D6CC3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29</a:t>
            </a:fld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E25A8D3-7CD4-43F6-89EB-43EA2820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Decisiones</a:t>
            </a:r>
          </a:p>
        </p:txBody>
      </p:sp>
    </p:spTree>
    <p:extLst>
      <p:ext uri="{BB962C8B-B14F-4D97-AF65-F5344CB8AC3E}">
        <p14:creationId xmlns:p14="http://schemas.microsoft.com/office/powerpoint/2010/main" val="372558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 txBox="1">
            <a:spLocks noGrp="1"/>
          </p:cNvSpPr>
          <p:nvPr>
            <p:ph type="title" idx="2"/>
          </p:nvPr>
        </p:nvSpPr>
        <p:spPr>
          <a:xfrm>
            <a:off x="877737" y="1728472"/>
            <a:ext cx="2622400" cy="130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1</a:t>
            </a:r>
            <a:endParaRPr dirty="0"/>
          </a:p>
        </p:txBody>
      </p:sp>
      <p:sp>
        <p:nvSpPr>
          <p:cNvPr id="366" name="Google Shape;366;p37"/>
          <p:cNvSpPr txBox="1">
            <a:spLocks noGrp="1"/>
          </p:cNvSpPr>
          <p:nvPr>
            <p:ph type="title"/>
          </p:nvPr>
        </p:nvSpPr>
        <p:spPr>
          <a:xfrm>
            <a:off x="961200" y="3855000"/>
            <a:ext cx="7388000" cy="108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Objetivo</a:t>
            </a:r>
            <a:endParaRPr dirty="0"/>
          </a:p>
        </p:txBody>
      </p:sp>
      <p:sp>
        <p:nvSpPr>
          <p:cNvPr id="367" name="Google Shape;367;p37"/>
          <p:cNvSpPr txBox="1">
            <a:spLocks noGrp="1"/>
          </p:cNvSpPr>
          <p:nvPr>
            <p:ph type="subTitle" idx="1"/>
          </p:nvPr>
        </p:nvSpPr>
        <p:spPr>
          <a:xfrm>
            <a:off x="969633" y="4711533"/>
            <a:ext cx="5225200" cy="125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/>
              <a:t>¿Qué pretendemos con esta reunión?</a:t>
            </a:r>
            <a:endParaRPr dirty="0"/>
          </a:p>
        </p:txBody>
      </p:sp>
      <p:pic>
        <p:nvPicPr>
          <p:cNvPr id="3" name="Gráfico 2" descr="Diana con relleno sólido">
            <a:extLst>
              <a:ext uri="{FF2B5EF4-FFF2-40B4-BE49-F238E27FC236}">
                <a16:creationId xmlns:a16="http://schemas.microsoft.com/office/drawing/2014/main" id="{85EB3D7E-B8B4-F410-A769-FEDFA64ABE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25810" y="1206166"/>
            <a:ext cx="3404990" cy="340499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F6A19858-C11A-4725-9B7A-6217965DA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Evaluar conservar una segunda copia de las revistas editadas por la UV</a:t>
            </a:r>
          </a:p>
          <a:p>
            <a:r>
              <a:rPr lang="es-ES" dirty="0"/>
              <a:t>Redactar con detalle el procedimiento</a:t>
            </a:r>
          </a:p>
          <a:p>
            <a:r>
              <a:rPr lang="es-ES" dirty="0"/>
              <a:t>Acordar con </a:t>
            </a:r>
            <a:r>
              <a:rPr lang="es-ES" dirty="0" err="1"/>
              <a:t>Tecnis</a:t>
            </a:r>
            <a:r>
              <a:rPr lang="es-ES" dirty="0"/>
              <a:t> los campos de las notas</a:t>
            </a:r>
          </a:p>
          <a:p>
            <a:r>
              <a:rPr lang="es-ES" dirty="0"/>
              <a:t>Recibir la información sobre los fondos revisados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6364D5B-C835-4BE0-9BF3-7089A7AB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30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EF990895-E909-4FF2-AF3E-334C6047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Tareas pendientes</a:t>
            </a:r>
          </a:p>
        </p:txBody>
      </p:sp>
    </p:spTree>
    <p:extLst>
      <p:ext uri="{BB962C8B-B14F-4D97-AF65-F5344CB8AC3E}">
        <p14:creationId xmlns:p14="http://schemas.microsoft.com/office/powerpoint/2010/main" val="128420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C1AA2-92DF-4E12-81FF-ADB85F8E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71563"/>
            <a:ext cx="10925175" cy="2852737"/>
          </a:xfrm>
        </p:spPr>
        <p:txBody>
          <a:bodyPr/>
          <a:lstStyle/>
          <a:p>
            <a:r>
              <a:rPr lang="es-ES" dirty="0" err="1"/>
              <a:t>Moltes</a:t>
            </a:r>
            <a:r>
              <a:rPr lang="es-ES" dirty="0"/>
              <a:t> </a:t>
            </a:r>
            <a:r>
              <a:rPr lang="es-ES"/>
              <a:t>gràcies</a:t>
            </a:r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C195FF-EC6E-4762-95F9-E194C8392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625" y="3951288"/>
            <a:ext cx="10925175" cy="1500187"/>
          </a:xfrm>
        </p:spPr>
        <p:txBody>
          <a:bodyPr/>
          <a:lstStyle/>
          <a:p>
            <a:endParaRPr lang="es-E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4B8786-AB8C-43DF-9E7B-529A6649A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31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0A15CEA-82C7-4CB0-A7F1-036FFFBEE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0" y="2497931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1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C1FBBA35-9151-4D31-AA70-E2E3CE3CC41E}"/>
              </a:ext>
            </a:extLst>
          </p:cNvPr>
          <p:cNvSpPr/>
          <p:nvPr/>
        </p:nvSpPr>
        <p:spPr>
          <a:xfrm>
            <a:off x="1633668" y="1907468"/>
            <a:ext cx="8758107" cy="3238151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>
              <a:tabLst>
                <a:tab pos="447675" algn="l"/>
                <a:tab pos="3413125" algn="l"/>
              </a:tabLst>
            </a:pPr>
            <a:r>
              <a:rPr lang="es-ES" sz="4000" b="1" dirty="0">
                <a:solidFill>
                  <a:schemeClr val="bg1"/>
                </a:solidFill>
              </a:rPr>
              <a:t>Establecer la forma de</a:t>
            </a:r>
            <a:br>
              <a:rPr lang="es-ES" sz="4000" b="1" dirty="0">
                <a:solidFill>
                  <a:schemeClr val="bg1"/>
                </a:solidFill>
              </a:rPr>
            </a:br>
            <a:r>
              <a:rPr lang="es-ES" sz="4000" b="1" dirty="0">
                <a:solidFill>
                  <a:schemeClr val="bg1"/>
                </a:solidFill>
              </a:rPr>
              <a:t>racionalizar la colección de</a:t>
            </a:r>
            <a:br>
              <a:rPr lang="es-ES" sz="4000" b="1" dirty="0">
                <a:solidFill>
                  <a:schemeClr val="bg1"/>
                </a:solidFill>
              </a:rPr>
            </a:br>
            <a:r>
              <a:rPr lang="es-ES" sz="4000" b="1" dirty="0">
                <a:solidFill>
                  <a:schemeClr val="bg1"/>
                </a:solidFill>
              </a:rPr>
              <a:t>publicaciones seriadas en papel</a:t>
            </a:r>
            <a:endParaRPr lang="ca-ES" sz="4000" b="1" dirty="0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64B5B4-11EB-87FF-AD08-5960CFEA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19181EA-29C3-4617-9057-4D9B0207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05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F9C8CC1-95B6-44E4-B96F-84D3F0D5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Definir el eje de trabajo</a:t>
            </a:r>
          </a:p>
          <a:p>
            <a:r>
              <a:rPr lang="es-ES" dirty="0"/>
              <a:t>Completar determinados apartados del Plan de Gestión de la Colección</a:t>
            </a:r>
          </a:p>
          <a:p>
            <a:r>
              <a:rPr lang="es-ES" dirty="0"/>
              <a:t>Decisiones sobre las revistas duplicadas en papel</a:t>
            </a:r>
          </a:p>
          <a:p>
            <a:r>
              <a:rPr lang="es-ES" dirty="0"/>
              <a:t>Establecer un procedimiento de trabajo</a:t>
            </a:r>
          </a:p>
          <a:p>
            <a:r>
              <a:rPr lang="es-ES" dirty="0"/>
              <a:t>Conocer las herramientas a nuestra disposición</a:t>
            </a:r>
          </a:p>
          <a:p>
            <a:r>
              <a:rPr lang="es-ES" dirty="0"/>
              <a:t>Evaluar el solapamiento de la colección en papel y electrónica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1A56A48-19F9-1F42-5C7D-05571ACE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5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684750ED-630C-68B0-72BD-2820DF84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Acciones a desarrollar</a:t>
            </a:r>
          </a:p>
        </p:txBody>
      </p:sp>
    </p:spTree>
    <p:extLst>
      <p:ext uri="{BB962C8B-B14F-4D97-AF65-F5344CB8AC3E}">
        <p14:creationId xmlns:p14="http://schemas.microsoft.com/office/powerpoint/2010/main" val="129608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01586B5-FB74-BDBA-1685-0C35DF08E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Liberar espacios</a:t>
            </a:r>
          </a:p>
          <a:p>
            <a:r>
              <a:rPr lang="es-ES" dirty="0"/>
              <a:t>Reducir las tareas de mantenimiento</a:t>
            </a:r>
          </a:p>
          <a:p>
            <a:r>
              <a:rPr lang="es-ES" dirty="0"/>
              <a:t>Simplificar la comunicación con el usuario: </a:t>
            </a:r>
            <a:r>
              <a:rPr lang="es-ES" b="1" dirty="0"/>
              <a:t>un título, un holding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F8EAF4B-D0B3-C233-F105-FB35161C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6</a:t>
            </a:fld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9799EA7-9B23-AABD-FF19-D10644B2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Para qué</a:t>
            </a:r>
          </a:p>
        </p:txBody>
      </p:sp>
    </p:spTree>
    <p:extLst>
      <p:ext uri="{BB962C8B-B14F-4D97-AF65-F5344CB8AC3E}">
        <p14:creationId xmlns:p14="http://schemas.microsoft.com/office/powerpoint/2010/main" val="333831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84750ED-630C-68B0-72BD-2820DF84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 de trabajo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1A56A48-19F9-1F42-5C7D-05571ACE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A13-105A-41E8-ACA4-3D6B1C787260}" type="slidenum">
              <a:rPr lang="es-ES" smtClean="0"/>
              <a:t>7</a:t>
            </a:fld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12353D9-7E6C-8A9A-74D6-4C9E51BD00C5}"/>
              </a:ext>
            </a:extLst>
          </p:cNvPr>
          <p:cNvSpPr/>
          <p:nvPr/>
        </p:nvSpPr>
        <p:spPr>
          <a:xfrm>
            <a:off x="1" y="2052735"/>
            <a:ext cx="8633012" cy="1446245"/>
          </a:xfrm>
          <a:prstGeom prst="rect">
            <a:avLst/>
          </a:prstGeom>
          <a:solidFill>
            <a:srgbClr val="1A3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5400" dirty="0">
                <a:latin typeface="Eurostile" panose="020B0504020202050204" pitchFamily="34" charset="0"/>
              </a:rPr>
              <a:t>¿Es una cuestión del servicio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68B7115-4B80-3898-5782-8BD128A61025}"/>
              </a:ext>
            </a:extLst>
          </p:cNvPr>
          <p:cNvSpPr/>
          <p:nvPr/>
        </p:nvSpPr>
        <p:spPr>
          <a:xfrm>
            <a:off x="5235387" y="3498980"/>
            <a:ext cx="6956611" cy="1446245"/>
          </a:xfrm>
          <a:prstGeom prst="rect">
            <a:avLst/>
          </a:prstGeom>
          <a:solidFill>
            <a:srgbClr val="1A31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5400" dirty="0">
                <a:latin typeface="Eurostile" panose="020B0504020202050204" pitchFamily="34" charset="0"/>
              </a:rPr>
              <a:t>o de cada biblioteca?</a:t>
            </a:r>
          </a:p>
        </p:txBody>
      </p:sp>
    </p:spTree>
    <p:extLst>
      <p:ext uri="{BB962C8B-B14F-4D97-AF65-F5344CB8AC3E}">
        <p14:creationId xmlns:p14="http://schemas.microsoft.com/office/powerpoint/2010/main" val="1321390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 txBox="1">
            <a:spLocks noGrp="1"/>
          </p:cNvSpPr>
          <p:nvPr>
            <p:ph type="title" idx="2"/>
          </p:nvPr>
        </p:nvSpPr>
        <p:spPr>
          <a:xfrm>
            <a:off x="877737" y="1728472"/>
            <a:ext cx="2622400" cy="130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dirty="0"/>
              <a:t>2</a:t>
            </a:r>
            <a:endParaRPr dirty="0"/>
          </a:p>
        </p:txBody>
      </p:sp>
      <p:sp>
        <p:nvSpPr>
          <p:cNvPr id="366" name="Google Shape;366;p37"/>
          <p:cNvSpPr txBox="1">
            <a:spLocks noGrp="1"/>
          </p:cNvSpPr>
          <p:nvPr>
            <p:ph type="title"/>
          </p:nvPr>
        </p:nvSpPr>
        <p:spPr>
          <a:xfrm>
            <a:off x="961200" y="3855000"/>
            <a:ext cx="7388000" cy="108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s-ES" dirty="0"/>
              <a:t>Herramientas</a:t>
            </a:r>
            <a:endParaRPr dirty="0"/>
          </a:p>
        </p:txBody>
      </p:sp>
      <p:sp>
        <p:nvSpPr>
          <p:cNvPr id="367" name="Google Shape;367;p37"/>
          <p:cNvSpPr txBox="1">
            <a:spLocks noGrp="1"/>
          </p:cNvSpPr>
          <p:nvPr>
            <p:ph type="subTitle" idx="1"/>
          </p:nvPr>
        </p:nvSpPr>
        <p:spPr>
          <a:xfrm>
            <a:off x="969633" y="4711533"/>
            <a:ext cx="5225200" cy="125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/>
              <a:t>¿</a:t>
            </a:r>
            <a:r>
              <a:rPr lang="es-ES" dirty="0"/>
              <a:t>Qué recursos tenemos para realizar esta tarea?</a:t>
            </a:r>
            <a:endParaRPr dirty="0"/>
          </a:p>
        </p:txBody>
      </p:sp>
      <p:grpSp>
        <p:nvGrpSpPr>
          <p:cNvPr id="13" name="Google Shape;10128;p81">
            <a:extLst>
              <a:ext uri="{FF2B5EF4-FFF2-40B4-BE49-F238E27FC236}">
                <a16:creationId xmlns:a16="http://schemas.microsoft.com/office/drawing/2014/main" id="{2ABE0F64-5F8C-4F2D-B945-B24436E956C1}"/>
              </a:ext>
            </a:extLst>
          </p:cNvPr>
          <p:cNvGrpSpPr/>
          <p:nvPr/>
        </p:nvGrpSpPr>
        <p:grpSpPr>
          <a:xfrm>
            <a:off x="8048612" y="963499"/>
            <a:ext cx="1935021" cy="1860168"/>
            <a:chOff x="-31889075" y="2658950"/>
            <a:chExt cx="302475" cy="290775"/>
          </a:xfrm>
          <a:solidFill>
            <a:srgbClr val="1A314F"/>
          </a:solidFill>
        </p:grpSpPr>
        <p:sp>
          <p:nvSpPr>
            <p:cNvPr id="14" name="Google Shape;10129;p81">
              <a:extLst>
                <a:ext uri="{FF2B5EF4-FFF2-40B4-BE49-F238E27FC236}">
                  <a16:creationId xmlns:a16="http://schemas.microsoft.com/office/drawing/2014/main" id="{9E1F8BEC-66BF-4FD7-84DF-2F0273755924}"/>
                </a:ext>
              </a:extLst>
            </p:cNvPr>
            <p:cNvSpPr/>
            <p:nvPr/>
          </p:nvSpPr>
          <p:spPr>
            <a:xfrm>
              <a:off x="-31889075" y="2658950"/>
              <a:ext cx="302475" cy="290775"/>
            </a:xfrm>
            <a:custGeom>
              <a:avLst/>
              <a:gdLst/>
              <a:ahLst/>
              <a:cxnLst/>
              <a:rect l="l" t="t" r="r" b="b"/>
              <a:pathLst>
                <a:path w="12099" h="11631" extrusionOk="0">
                  <a:moveTo>
                    <a:pt x="10555" y="712"/>
                  </a:moveTo>
                  <a:lnTo>
                    <a:pt x="11153" y="1310"/>
                  </a:lnTo>
                  <a:lnTo>
                    <a:pt x="10051" y="3138"/>
                  </a:lnTo>
                  <a:lnTo>
                    <a:pt x="8728" y="1814"/>
                  </a:lnTo>
                  <a:lnTo>
                    <a:pt x="10555" y="712"/>
                  </a:lnTo>
                  <a:close/>
                  <a:moveTo>
                    <a:pt x="8665" y="2696"/>
                  </a:moveTo>
                  <a:lnTo>
                    <a:pt x="9137" y="3169"/>
                  </a:lnTo>
                  <a:lnTo>
                    <a:pt x="7278" y="4996"/>
                  </a:lnTo>
                  <a:lnTo>
                    <a:pt x="6806" y="4524"/>
                  </a:lnTo>
                  <a:lnTo>
                    <a:pt x="8665" y="2696"/>
                  </a:lnTo>
                  <a:close/>
                  <a:moveTo>
                    <a:pt x="3022" y="640"/>
                  </a:moveTo>
                  <a:cubicBezTo>
                    <a:pt x="3549" y="640"/>
                    <a:pt x="4066" y="847"/>
                    <a:pt x="4443" y="1247"/>
                  </a:cubicBezTo>
                  <a:cubicBezTo>
                    <a:pt x="5010" y="1783"/>
                    <a:pt x="5199" y="2602"/>
                    <a:pt x="4915" y="3358"/>
                  </a:cubicBezTo>
                  <a:cubicBezTo>
                    <a:pt x="4884" y="3484"/>
                    <a:pt x="4915" y="3642"/>
                    <a:pt x="5010" y="3705"/>
                  </a:cubicBezTo>
                  <a:lnTo>
                    <a:pt x="8160" y="6855"/>
                  </a:lnTo>
                  <a:cubicBezTo>
                    <a:pt x="8208" y="6926"/>
                    <a:pt x="8308" y="6961"/>
                    <a:pt x="8409" y="6961"/>
                  </a:cubicBezTo>
                  <a:cubicBezTo>
                    <a:pt x="8442" y="6961"/>
                    <a:pt x="8476" y="6957"/>
                    <a:pt x="8507" y="6950"/>
                  </a:cubicBezTo>
                  <a:cubicBezTo>
                    <a:pt x="8741" y="6862"/>
                    <a:pt x="8981" y="6819"/>
                    <a:pt x="9217" y="6819"/>
                  </a:cubicBezTo>
                  <a:cubicBezTo>
                    <a:pt x="9743" y="6819"/>
                    <a:pt x="10248" y="7031"/>
                    <a:pt x="10618" y="7422"/>
                  </a:cubicBezTo>
                  <a:cubicBezTo>
                    <a:pt x="11153" y="7926"/>
                    <a:pt x="11342" y="8682"/>
                    <a:pt x="11153" y="9375"/>
                  </a:cubicBezTo>
                  <a:lnTo>
                    <a:pt x="10240" y="8493"/>
                  </a:lnTo>
                  <a:cubicBezTo>
                    <a:pt x="10035" y="8289"/>
                    <a:pt x="9767" y="8186"/>
                    <a:pt x="9503" y="8186"/>
                  </a:cubicBezTo>
                  <a:cubicBezTo>
                    <a:pt x="9240" y="8186"/>
                    <a:pt x="8980" y="8289"/>
                    <a:pt x="8791" y="8493"/>
                  </a:cubicBezTo>
                  <a:cubicBezTo>
                    <a:pt x="8381" y="8871"/>
                    <a:pt x="8381" y="9533"/>
                    <a:pt x="8791" y="9943"/>
                  </a:cubicBezTo>
                  <a:lnTo>
                    <a:pt x="9673" y="10856"/>
                  </a:lnTo>
                  <a:cubicBezTo>
                    <a:pt x="9498" y="10904"/>
                    <a:pt x="9318" y="10928"/>
                    <a:pt x="9140" y="10928"/>
                  </a:cubicBezTo>
                  <a:cubicBezTo>
                    <a:pt x="8614" y="10928"/>
                    <a:pt x="8096" y="10721"/>
                    <a:pt x="7719" y="10321"/>
                  </a:cubicBezTo>
                  <a:cubicBezTo>
                    <a:pt x="7152" y="9785"/>
                    <a:pt x="6963" y="8966"/>
                    <a:pt x="7247" y="8210"/>
                  </a:cubicBezTo>
                  <a:cubicBezTo>
                    <a:pt x="7278" y="8084"/>
                    <a:pt x="7247" y="7926"/>
                    <a:pt x="7152" y="7863"/>
                  </a:cubicBezTo>
                  <a:lnTo>
                    <a:pt x="4002" y="4713"/>
                  </a:lnTo>
                  <a:cubicBezTo>
                    <a:pt x="3960" y="4629"/>
                    <a:pt x="3876" y="4587"/>
                    <a:pt x="3787" y="4587"/>
                  </a:cubicBezTo>
                  <a:cubicBezTo>
                    <a:pt x="3743" y="4587"/>
                    <a:pt x="3697" y="4597"/>
                    <a:pt x="3655" y="4618"/>
                  </a:cubicBezTo>
                  <a:cubicBezTo>
                    <a:pt x="3421" y="4706"/>
                    <a:pt x="3181" y="4749"/>
                    <a:pt x="2945" y="4749"/>
                  </a:cubicBezTo>
                  <a:cubicBezTo>
                    <a:pt x="2419" y="4749"/>
                    <a:pt x="1914" y="4537"/>
                    <a:pt x="1544" y="4146"/>
                  </a:cubicBezTo>
                  <a:cubicBezTo>
                    <a:pt x="1009" y="3642"/>
                    <a:pt x="820" y="2885"/>
                    <a:pt x="1009" y="2192"/>
                  </a:cubicBezTo>
                  <a:lnTo>
                    <a:pt x="1009" y="2192"/>
                  </a:lnTo>
                  <a:lnTo>
                    <a:pt x="1922" y="3075"/>
                  </a:lnTo>
                  <a:cubicBezTo>
                    <a:pt x="2127" y="3279"/>
                    <a:pt x="2395" y="3382"/>
                    <a:pt x="2659" y="3382"/>
                  </a:cubicBezTo>
                  <a:cubicBezTo>
                    <a:pt x="2923" y="3382"/>
                    <a:pt x="3183" y="3279"/>
                    <a:pt x="3372" y="3075"/>
                  </a:cubicBezTo>
                  <a:cubicBezTo>
                    <a:pt x="3781" y="2696"/>
                    <a:pt x="3781" y="2035"/>
                    <a:pt x="3372" y="1625"/>
                  </a:cubicBezTo>
                  <a:lnTo>
                    <a:pt x="2490" y="712"/>
                  </a:lnTo>
                  <a:cubicBezTo>
                    <a:pt x="2665" y="664"/>
                    <a:pt x="2844" y="640"/>
                    <a:pt x="3022" y="640"/>
                  </a:cubicBezTo>
                  <a:close/>
                  <a:moveTo>
                    <a:pt x="4380" y="6036"/>
                  </a:moveTo>
                  <a:lnTo>
                    <a:pt x="5829" y="7485"/>
                  </a:lnTo>
                  <a:lnTo>
                    <a:pt x="2679" y="10636"/>
                  </a:lnTo>
                  <a:cubicBezTo>
                    <a:pt x="2474" y="10840"/>
                    <a:pt x="2206" y="10943"/>
                    <a:pt x="1942" y="10943"/>
                  </a:cubicBezTo>
                  <a:cubicBezTo>
                    <a:pt x="1678" y="10943"/>
                    <a:pt x="1418" y="10840"/>
                    <a:pt x="1229" y="10636"/>
                  </a:cubicBezTo>
                  <a:cubicBezTo>
                    <a:pt x="820" y="10226"/>
                    <a:pt x="820" y="9596"/>
                    <a:pt x="1229" y="9186"/>
                  </a:cubicBezTo>
                  <a:lnTo>
                    <a:pt x="4380" y="6036"/>
                  </a:lnTo>
                  <a:close/>
                  <a:moveTo>
                    <a:pt x="2915" y="1"/>
                  </a:moveTo>
                  <a:cubicBezTo>
                    <a:pt x="2465" y="1"/>
                    <a:pt x="2014" y="112"/>
                    <a:pt x="1607" y="334"/>
                  </a:cubicBezTo>
                  <a:cubicBezTo>
                    <a:pt x="1544" y="365"/>
                    <a:pt x="1450" y="491"/>
                    <a:pt x="1450" y="554"/>
                  </a:cubicBezTo>
                  <a:cubicBezTo>
                    <a:pt x="1450" y="680"/>
                    <a:pt x="1481" y="775"/>
                    <a:pt x="1544" y="838"/>
                  </a:cubicBezTo>
                  <a:lnTo>
                    <a:pt x="2836" y="2129"/>
                  </a:lnTo>
                  <a:cubicBezTo>
                    <a:pt x="2962" y="2255"/>
                    <a:pt x="2962" y="2507"/>
                    <a:pt x="2836" y="2602"/>
                  </a:cubicBezTo>
                  <a:cubicBezTo>
                    <a:pt x="2773" y="2665"/>
                    <a:pt x="2686" y="2696"/>
                    <a:pt x="2600" y="2696"/>
                  </a:cubicBezTo>
                  <a:cubicBezTo>
                    <a:pt x="2513" y="2696"/>
                    <a:pt x="2427" y="2665"/>
                    <a:pt x="2364" y="2602"/>
                  </a:cubicBezTo>
                  <a:lnTo>
                    <a:pt x="1072" y="1310"/>
                  </a:lnTo>
                  <a:cubicBezTo>
                    <a:pt x="1001" y="1239"/>
                    <a:pt x="912" y="1204"/>
                    <a:pt x="846" y="1204"/>
                  </a:cubicBezTo>
                  <a:cubicBezTo>
                    <a:pt x="824" y="1204"/>
                    <a:pt x="804" y="1208"/>
                    <a:pt x="788" y="1216"/>
                  </a:cubicBezTo>
                  <a:cubicBezTo>
                    <a:pt x="662" y="1216"/>
                    <a:pt x="599" y="1310"/>
                    <a:pt x="536" y="1373"/>
                  </a:cubicBezTo>
                  <a:cubicBezTo>
                    <a:pt x="1" y="2413"/>
                    <a:pt x="127" y="3736"/>
                    <a:pt x="1009" y="4618"/>
                  </a:cubicBezTo>
                  <a:cubicBezTo>
                    <a:pt x="1549" y="5135"/>
                    <a:pt x="2230" y="5407"/>
                    <a:pt x="2934" y="5407"/>
                  </a:cubicBezTo>
                  <a:cubicBezTo>
                    <a:pt x="3173" y="5407"/>
                    <a:pt x="3415" y="5375"/>
                    <a:pt x="3655" y="5311"/>
                  </a:cubicBezTo>
                  <a:lnTo>
                    <a:pt x="3907" y="5563"/>
                  </a:lnTo>
                  <a:lnTo>
                    <a:pt x="757" y="8714"/>
                  </a:lnTo>
                  <a:cubicBezTo>
                    <a:pt x="64" y="9344"/>
                    <a:pt x="64" y="10447"/>
                    <a:pt x="757" y="11108"/>
                  </a:cubicBezTo>
                  <a:cubicBezTo>
                    <a:pt x="1088" y="11455"/>
                    <a:pt x="1521" y="11628"/>
                    <a:pt x="1954" y="11628"/>
                  </a:cubicBezTo>
                  <a:cubicBezTo>
                    <a:pt x="2387" y="11628"/>
                    <a:pt x="2820" y="11455"/>
                    <a:pt x="3151" y="11108"/>
                  </a:cubicBezTo>
                  <a:lnTo>
                    <a:pt x="6302" y="7958"/>
                  </a:lnTo>
                  <a:lnTo>
                    <a:pt x="6522" y="8210"/>
                  </a:lnTo>
                  <a:cubicBezTo>
                    <a:pt x="6302" y="9155"/>
                    <a:pt x="6522" y="10132"/>
                    <a:pt x="7247" y="10825"/>
                  </a:cubicBezTo>
                  <a:cubicBezTo>
                    <a:pt x="7765" y="11362"/>
                    <a:pt x="8469" y="11630"/>
                    <a:pt x="9169" y="11630"/>
                  </a:cubicBezTo>
                  <a:cubicBezTo>
                    <a:pt x="9618" y="11630"/>
                    <a:pt x="10066" y="11519"/>
                    <a:pt x="10460" y="11297"/>
                  </a:cubicBezTo>
                  <a:cubicBezTo>
                    <a:pt x="10555" y="11266"/>
                    <a:pt x="10618" y="11140"/>
                    <a:pt x="10618" y="11077"/>
                  </a:cubicBezTo>
                  <a:cubicBezTo>
                    <a:pt x="10618" y="11014"/>
                    <a:pt x="10586" y="10888"/>
                    <a:pt x="10555" y="10793"/>
                  </a:cubicBezTo>
                  <a:lnTo>
                    <a:pt x="9263" y="9501"/>
                  </a:lnTo>
                  <a:cubicBezTo>
                    <a:pt x="9137" y="9375"/>
                    <a:pt x="9137" y="9155"/>
                    <a:pt x="9263" y="9029"/>
                  </a:cubicBezTo>
                  <a:cubicBezTo>
                    <a:pt x="9310" y="8966"/>
                    <a:pt x="9397" y="8934"/>
                    <a:pt x="9488" y="8934"/>
                  </a:cubicBezTo>
                  <a:cubicBezTo>
                    <a:pt x="9578" y="8934"/>
                    <a:pt x="9673" y="8966"/>
                    <a:pt x="9736" y="9029"/>
                  </a:cubicBezTo>
                  <a:lnTo>
                    <a:pt x="11027" y="10321"/>
                  </a:lnTo>
                  <a:cubicBezTo>
                    <a:pt x="11075" y="10392"/>
                    <a:pt x="11157" y="10427"/>
                    <a:pt x="11236" y="10427"/>
                  </a:cubicBezTo>
                  <a:cubicBezTo>
                    <a:pt x="11262" y="10427"/>
                    <a:pt x="11287" y="10423"/>
                    <a:pt x="11311" y="10415"/>
                  </a:cubicBezTo>
                  <a:cubicBezTo>
                    <a:pt x="11405" y="10415"/>
                    <a:pt x="11500" y="10321"/>
                    <a:pt x="11532" y="10258"/>
                  </a:cubicBezTo>
                  <a:cubicBezTo>
                    <a:pt x="12099" y="9218"/>
                    <a:pt x="11973" y="7895"/>
                    <a:pt x="11059" y="7013"/>
                  </a:cubicBezTo>
                  <a:cubicBezTo>
                    <a:pt x="10542" y="6496"/>
                    <a:pt x="9850" y="6224"/>
                    <a:pt x="9139" y="6224"/>
                  </a:cubicBezTo>
                  <a:cubicBezTo>
                    <a:pt x="8897" y="6224"/>
                    <a:pt x="8653" y="6255"/>
                    <a:pt x="8413" y="6320"/>
                  </a:cubicBezTo>
                  <a:lnTo>
                    <a:pt x="7719" y="5595"/>
                  </a:lnTo>
                  <a:lnTo>
                    <a:pt x="9578" y="3736"/>
                  </a:lnTo>
                  <a:lnTo>
                    <a:pt x="9799" y="3988"/>
                  </a:lnTo>
                  <a:cubicBezTo>
                    <a:pt x="9867" y="4056"/>
                    <a:pt x="9958" y="4089"/>
                    <a:pt x="10051" y="4089"/>
                  </a:cubicBezTo>
                  <a:cubicBezTo>
                    <a:pt x="10172" y="4089"/>
                    <a:pt x="10294" y="4032"/>
                    <a:pt x="10366" y="3925"/>
                  </a:cubicBezTo>
                  <a:lnTo>
                    <a:pt x="11815" y="1499"/>
                  </a:lnTo>
                  <a:cubicBezTo>
                    <a:pt x="11878" y="1373"/>
                    <a:pt x="11878" y="1184"/>
                    <a:pt x="11784" y="1090"/>
                  </a:cubicBezTo>
                  <a:lnTo>
                    <a:pt x="10775" y="82"/>
                  </a:lnTo>
                  <a:cubicBezTo>
                    <a:pt x="10723" y="30"/>
                    <a:pt x="10652" y="6"/>
                    <a:pt x="10573" y="6"/>
                  </a:cubicBezTo>
                  <a:cubicBezTo>
                    <a:pt x="10507" y="6"/>
                    <a:pt x="10437" y="22"/>
                    <a:pt x="10366" y="50"/>
                  </a:cubicBezTo>
                  <a:lnTo>
                    <a:pt x="7940" y="1499"/>
                  </a:lnTo>
                  <a:cubicBezTo>
                    <a:pt x="7751" y="1625"/>
                    <a:pt x="7719" y="1909"/>
                    <a:pt x="7877" y="2066"/>
                  </a:cubicBezTo>
                  <a:lnTo>
                    <a:pt x="8097" y="2287"/>
                  </a:lnTo>
                  <a:lnTo>
                    <a:pt x="6270" y="4146"/>
                  </a:lnTo>
                  <a:lnTo>
                    <a:pt x="5546" y="3421"/>
                  </a:lnTo>
                  <a:cubicBezTo>
                    <a:pt x="5798" y="2476"/>
                    <a:pt x="5546" y="1499"/>
                    <a:pt x="4852" y="806"/>
                  </a:cubicBezTo>
                  <a:cubicBezTo>
                    <a:pt x="4315" y="269"/>
                    <a:pt x="3615" y="1"/>
                    <a:pt x="29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Google Shape;10130;p81">
              <a:extLst>
                <a:ext uri="{FF2B5EF4-FFF2-40B4-BE49-F238E27FC236}">
                  <a16:creationId xmlns:a16="http://schemas.microsoft.com/office/drawing/2014/main" id="{A4578FF9-9CF2-460C-BA11-90B6FDD7314F}"/>
                </a:ext>
              </a:extLst>
            </p:cNvPr>
            <p:cNvSpPr/>
            <p:nvPr/>
          </p:nvSpPr>
          <p:spPr>
            <a:xfrm>
              <a:off x="-31838650" y="2838200"/>
              <a:ext cx="70100" cy="68550"/>
            </a:xfrm>
            <a:custGeom>
              <a:avLst/>
              <a:gdLst/>
              <a:ahLst/>
              <a:cxnLst/>
              <a:rect l="l" t="t" r="r" b="b"/>
              <a:pathLst>
                <a:path w="2804" h="2742" extrusionOk="0">
                  <a:moveTo>
                    <a:pt x="2430" y="0"/>
                  </a:moveTo>
                  <a:cubicBezTo>
                    <a:pt x="2339" y="0"/>
                    <a:pt x="2253" y="32"/>
                    <a:pt x="2205" y="95"/>
                  </a:cubicBezTo>
                  <a:lnTo>
                    <a:pt x="95" y="2174"/>
                  </a:lnTo>
                  <a:cubicBezTo>
                    <a:pt x="0" y="2300"/>
                    <a:pt x="0" y="2521"/>
                    <a:pt x="95" y="2647"/>
                  </a:cubicBezTo>
                  <a:cubicBezTo>
                    <a:pt x="158" y="2710"/>
                    <a:pt x="236" y="2741"/>
                    <a:pt x="319" y="2741"/>
                  </a:cubicBezTo>
                  <a:cubicBezTo>
                    <a:pt x="402" y="2741"/>
                    <a:pt x="488" y="2710"/>
                    <a:pt x="567" y="2647"/>
                  </a:cubicBezTo>
                  <a:lnTo>
                    <a:pt x="2678" y="567"/>
                  </a:lnTo>
                  <a:cubicBezTo>
                    <a:pt x="2804" y="441"/>
                    <a:pt x="2804" y="221"/>
                    <a:pt x="2678" y="95"/>
                  </a:cubicBezTo>
                  <a:cubicBezTo>
                    <a:pt x="2615" y="32"/>
                    <a:pt x="2520" y="0"/>
                    <a:pt x="24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8842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8A3155-7705-4EFF-9A93-006E3E030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Panel de Analytics: </a:t>
            </a:r>
            <a:br>
              <a:rPr lang="es-ES" dirty="0"/>
            </a:br>
            <a:r>
              <a:rPr lang="es-ES" dirty="0"/>
              <a:t>Gestió de la </a:t>
            </a:r>
            <a:r>
              <a:rPr lang="es-ES" dirty="0" err="1"/>
              <a:t>col·lecció</a:t>
            </a:r>
            <a:r>
              <a:rPr lang="es-ES" dirty="0"/>
              <a:t> &gt; </a:t>
            </a:r>
            <a:br>
              <a:rPr lang="es-ES" dirty="0"/>
            </a:br>
            <a:r>
              <a:rPr lang="es-ES" dirty="0"/>
              <a:t>	Informes </a:t>
            </a:r>
            <a:r>
              <a:rPr lang="es-ES" dirty="0" err="1"/>
              <a:t>Vinculats</a:t>
            </a:r>
            <a:r>
              <a:rPr lang="es-ES" dirty="0"/>
              <a:t> al Pla Director &gt;</a:t>
            </a:r>
            <a:br>
              <a:rPr lang="es-ES" dirty="0"/>
            </a:br>
            <a:r>
              <a:rPr lang="es-ES" dirty="0"/>
              <a:t>		</a:t>
            </a:r>
            <a:r>
              <a:rPr lang="es-ES" dirty="0" err="1"/>
              <a:t>Solapament</a:t>
            </a:r>
            <a:r>
              <a:rPr lang="es-ES" dirty="0"/>
              <a:t> de revistes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8CACD29E-E7AB-4EFC-8661-AD25B297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Herramientas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63E8338-4F0E-4D72-AAF2-CBD7F92CE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548" y="3429000"/>
            <a:ext cx="360997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56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6F83CC24E4BED449949EB27D278F8F9" ma:contentTypeVersion="13" ma:contentTypeDescription="Crear nuevo documento." ma:contentTypeScope="" ma:versionID="d94241ed71e3c80fa3d8996fc808f40a">
  <xsd:schema xmlns:xsd="http://www.w3.org/2001/XMLSchema" xmlns:xs="http://www.w3.org/2001/XMLSchema" xmlns:p="http://schemas.microsoft.com/office/2006/metadata/properties" xmlns:ns3="23090744-5fc6-4e58-9fc2-778a406aaec0" xmlns:ns4="3d24b3e0-0fe3-4bd4-afe3-d6580551af23" targetNamespace="http://schemas.microsoft.com/office/2006/metadata/properties" ma:root="true" ma:fieldsID="8366337693b584893d9ac14cba28be47" ns3:_="" ns4:_="">
    <xsd:import namespace="23090744-5fc6-4e58-9fc2-778a406aaec0"/>
    <xsd:import namespace="3d24b3e0-0fe3-4bd4-afe3-d6580551af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90744-5fc6-4e58-9fc2-778a406aa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4b3e0-0fe3-4bd4-afe3-d6580551af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BB1951-277A-4FE5-9A91-2B477E1D73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90744-5fc6-4e58-9fc2-778a406aaec0"/>
    <ds:schemaRef ds:uri="3d24b3e0-0fe3-4bd4-afe3-d6580551af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72A16C-CEB9-4DDA-B067-4BD1D01988DF}">
  <ds:schemaRefs>
    <ds:schemaRef ds:uri="3d24b3e0-0fe3-4bd4-afe3-d6580551af23"/>
    <ds:schemaRef ds:uri="http://purl.org/dc/terms/"/>
    <ds:schemaRef ds:uri="23090744-5fc6-4e58-9fc2-778a406aaec0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3535F9-C744-4835-881E-C5BA565B48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879</Words>
  <Application>Microsoft Office PowerPoint</Application>
  <PresentationFormat>Panorámica</PresentationFormat>
  <Paragraphs>153</Paragraphs>
  <Slides>31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Eurostile</vt:lpstr>
      <vt:lpstr>Eurostile-Demi</vt:lpstr>
      <vt:lpstr>Tema de Office</vt:lpstr>
      <vt:lpstr>Diseño personalizado</vt:lpstr>
      <vt:lpstr>Presentación de PowerPoint</vt:lpstr>
      <vt:lpstr>Guion</vt:lpstr>
      <vt:lpstr>1</vt:lpstr>
      <vt:lpstr>Objetivo</vt:lpstr>
      <vt:lpstr>Acciones a desarrollar</vt:lpstr>
      <vt:lpstr>Para qué</vt:lpstr>
      <vt:lpstr>Eje de trabajo</vt:lpstr>
      <vt:lpstr>2</vt:lpstr>
      <vt:lpstr>Herramientas</vt:lpstr>
      <vt:lpstr>Llistat de revistes duplicades</vt:lpstr>
      <vt:lpstr>Existències per biblioteca</vt:lpstr>
      <vt:lpstr>Existències per biblioteca: filtrat</vt:lpstr>
      <vt:lpstr>Hoja de cálculo en DRIVE</vt:lpstr>
      <vt:lpstr>Informe de revistas duplicadas</vt:lpstr>
      <vt:lpstr>3</vt:lpstr>
      <vt:lpstr>Biblioteca de conservación</vt:lpstr>
      <vt:lpstr>Biblioteca de conservación: criterios</vt:lpstr>
      <vt:lpstr>4</vt:lpstr>
      <vt:lpstr>Necesidad de un procedimiento</vt:lpstr>
      <vt:lpstr>Procedimiento - 1</vt:lpstr>
      <vt:lpstr>Procedimiento 2</vt:lpstr>
      <vt:lpstr>5</vt:lpstr>
      <vt:lpstr>Primeros títulos</vt:lpstr>
      <vt:lpstr>6</vt:lpstr>
      <vt:lpstr>Solapamiento con la colección-e</vt:lpstr>
      <vt:lpstr>Opciones</vt:lpstr>
      <vt:lpstr>7</vt:lpstr>
      <vt:lpstr>Decisiones</vt:lpstr>
      <vt:lpstr>Decisiones</vt:lpstr>
      <vt:lpstr>Tareas pendientes</vt:lpstr>
      <vt:lpstr>Moltes gràcies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Información sobre el acuerdo con Cambrigre University Press</dc:title>
  <dc:creator>Diego Margaix Arnal</dc:creator>
  <cp:lastModifiedBy>Diego Margaix Arnal</cp:lastModifiedBy>
  <cp:revision>47</cp:revision>
  <dcterms:created xsi:type="dcterms:W3CDTF">2021-03-18T10:51:58Z</dcterms:created>
  <dcterms:modified xsi:type="dcterms:W3CDTF">2022-06-21T10:35:29Z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0x010100B6F83CC24E4BED449949EB27D278F8F9</vt:lpwstr>
  </property>
</Properties>
</file>